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4" r:id="rId3"/>
    <p:sldMasterId id="2147483652" r:id="rId4"/>
  </p:sldMasterIdLst>
  <p:notesMasterIdLst>
    <p:notesMasterId r:id="rId30"/>
  </p:notesMasterIdLst>
  <p:sldIdLst>
    <p:sldId id="258" r:id="rId5"/>
    <p:sldId id="257" r:id="rId6"/>
    <p:sldId id="267" r:id="rId7"/>
    <p:sldId id="276" r:id="rId8"/>
    <p:sldId id="278" r:id="rId9"/>
    <p:sldId id="270" r:id="rId10"/>
    <p:sldId id="268" r:id="rId11"/>
    <p:sldId id="279" r:id="rId12"/>
    <p:sldId id="264" r:id="rId13"/>
    <p:sldId id="273" r:id="rId14"/>
    <p:sldId id="259" r:id="rId15"/>
    <p:sldId id="269" r:id="rId16"/>
    <p:sldId id="285" r:id="rId17"/>
    <p:sldId id="284" r:id="rId18"/>
    <p:sldId id="282" r:id="rId19"/>
    <p:sldId id="280" r:id="rId20"/>
    <p:sldId id="283" r:id="rId21"/>
    <p:sldId id="286" r:id="rId22"/>
    <p:sldId id="266" r:id="rId23"/>
    <p:sldId id="272" r:id="rId24"/>
    <p:sldId id="263" r:id="rId25"/>
    <p:sldId id="271" r:id="rId26"/>
    <p:sldId id="274" r:id="rId27"/>
    <p:sldId id="275" r:id="rId28"/>
    <p:sldId id="277"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21DF1-2EC4-4098-97F9-8BC2D704F5AA}" v="1" dt="2023-07-24T15:35:56.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3746" autoAdjust="0"/>
  </p:normalViewPr>
  <p:slideViewPr>
    <p:cSldViewPr snapToGrid="0" snapToObjects="1">
      <p:cViewPr varScale="1">
        <p:scale>
          <a:sx n="179" d="100"/>
          <a:sy n="179" d="100"/>
        </p:scale>
        <p:origin x="3822" y="1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ight, Jacob E" userId="d971684c-2be5-47a3-be66-6c470d40e6c1" providerId="ADAL" clId="{016F3B49-1E50-4B8B-9039-881184160E09}"/>
    <pc:docChg chg="undo redo custSel addSld delSld modSld sldOrd">
      <pc:chgData name="Knight, Jacob E" userId="d971684c-2be5-47a3-be66-6c470d40e6c1" providerId="ADAL" clId="{016F3B49-1E50-4B8B-9039-881184160E09}" dt="2022-05-27T04:49:58.209" v="25378" actId="729"/>
      <pc:docMkLst>
        <pc:docMk/>
      </pc:docMkLst>
      <pc:sldChg chg="del">
        <pc:chgData name="Knight, Jacob E" userId="d971684c-2be5-47a3-be66-6c470d40e6c1" providerId="ADAL" clId="{016F3B49-1E50-4B8B-9039-881184160E09}" dt="2022-05-23T18:12:19.921" v="0" actId="47"/>
        <pc:sldMkLst>
          <pc:docMk/>
          <pc:sldMk cId="0" sldId="256"/>
        </pc:sldMkLst>
      </pc:sldChg>
      <pc:sldChg chg="addSp delSp modSp mod">
        <pc:chgData name="Knight, Jacob E" userId="d971684c-2be5-47a3-be66-6c470d40e6c1" providerId="ADAL" clId="{016F3B49-1E50-4B8B-9039-881184160E09}" dt="2022-05-27T00:01:36.983" v="25213" actId="20577"/>
        <pc:sldMkLst>
          <pc:docMk/>
          <pc:sldMk cId="0" sldId="257"/>
        </pc:sldMkLst>
        <pc:spChg chg="mod">
          <ac:chgData name="Knight, Jacob E" userId="d971684c-2be5-47a3-be66-6c470d40e6c1" providerId="ADAL" clId="{016F3B49-1E50-4B8B-9039-881184160E09}" dt="2022-05-23T20:56:25.218" v="757" actId="20577"/>
          <ac:spMkLst>
            <pc:docMk/>
            <pc:sldMk cId="0" sldId="257"/>
            <ac:spMk id="3" creationId="{00000000-0000-0000-0000-000000000000}"/>
          </ac:spMkLst>
        </pc:spChg>
        <pc:spChg chg="mod">
          <ac:chgData name="Knight, Jacob E" userId="d971684c-2be5-47a3-be66-6c470d40e6c1" providerId="ADAL" clId="{016F3B49-1E50-4B8B-9039-881184160E09}" dt="2022-05-27T00:01:36.983" v="25213" actId="20577"/>
          <ac:spMkLst>
            <pc:docMk/>
            <pc:sldMk cId="0" sldId="257"/>
            <ac:spMk id="4" creationId="{00000000-0000-0000-0000-000000000000}"/>
          </ac:spMkLst>
        </pc:spChg>
        <pc:spChg chg="add del mod">
          <ac:chgData name="Knight, Jacob E" userId="d971684c-2be5-47a3-be66-6c470d40e6c1" providerId="ADAL" clId="{016F3B49-1E50-4B8B-9039-881184160E09}" dt="2022-05-23T20:46:41.079" v="600" actId="478"/>
          <ac:spMkLst>
            <pc:docMk/>
            <pc:sldMk cId="0" sldId="257"/>
            <ac:spMk id="5" creationId="{3582662E-2D4E-4E40-BEB7-BB5A57D7B86F}"/>
          </ac:spMkLst>
        </pc:spChg>
      </pc:sldChg>
      <pc:sldChg chg="addSp delSp modSp mod">
        <pc:chgData name="Knight, Jacob E" userId="d971684c-2be5-47a3-be66-6c470d40e6c1" providerId="ADAL" clId="{016F3B49-1E50-4B8B-9039-881184160E09}" dt="2022-05-23T20:46:28.701" v="597" actId="21"/>
        <pc:sldMkLst>
          <pc:docMk/>
          <pc:sldMk cId="0" sldId="258"/>
        </pc:sldMkLst>
        <pc:spChg chg="mod">
          <ac:chgData name="Knight, Jacob E" userId="d971684c-2be5-47a3-be66-6c470d40e6c1" providerId="ADAL" clId="{016F3B49-1E50-4B8B-9039-881184160E09}" dt="2022-05-23T20:45:55.320" v="596" actId="1076"/>
          <ac:spMkLst>
            <pc:docMk/>
            <pc:sldMk cId="0" sldId="258"/>
            <ac:spMk id="2" creationId="{00000000-0000-0000-0000-000000000000}"/>
          </ac:spMkLst>
        </pc:spChg>
        <pc:spChg chg="mod ord">
          <ac:chgData name="Knight, Jacob E" userId="d971684c-2be5-47a3-be66-6c470d40e6c1" providerId="ADAL" clId="{016F3B49-1E50-4B8B-9039-881184160E09}" dt="2022-05-23T18:14:04.856" v="89" actId="167"/>
          <ac:spMkLst>
            <pc:docMk/>
            <pc:sldMk cId="0" sldId="258"/>
            <ac:spMk id="4" creationId="{00000000-0000-0000-0000-000000000000}"/>
          </ac:spMkLst>
        </pc:spChg>
        <pc:spChg chg="add del mod">
          <ac:chgData name="Knight, Jacob E" userId="d971684c-2be5-47a3-be66-6c470d40e6c1" providerId="ADAL" clId="{016F3B49-1E50-4B8B-9039-881184160E09}" dt="2022-05-23T20:46:28.701" v="597" actId="21"/>
          <ac:spMkLst>
            <pc:docMk/>
            <pc:sldMk cId="0" sldId="258"/>
            <ac:spMk id="5" creationId="{2AE60961-9C69-4BBE-9899-11C1B955AA3F}"/>
          </ac:spMkLst>
        </pc:spChg>
      </pc:sldChg>
      <pc:sldChg chg="addSp delSp modSp mod ord modNotesTx">
        <pc:chgData name="Knight, Jacob E" userId="d971684c-2be5-47a3-be66-6c470d40e6c1" providerId="ADAL" clId="{016F3B49-1E50-4B8B-9039-881184160E09}" dt="2022-05-27T04:13:56.549" v="25377" actId="478"/>
        <pc:sldMkLst>
          <pc:docMk/>
          <pc:sldMk cId="0" sldId="259"/>
        </pc:sldMkLst>
        <pc:spChg chg="mod">
          <ac:chgData name="Knight, Jacob E" userId="d971684c-2be5-47a3-be66-6c470d40e6c1" providerId="ADAL" clId="{016F3B49-1E50-4B8B-9039-881184160E09}" dt="2022-05-23T22:22:26.552" v="1687" actId="20577"/>
          <ac:spMkLst>
            <pc:docMk/>
            <pc:sldMk cId="0" sldId="259"/>
            <ac:spMk id="3" creationId="{00000000-0000-0000-0000-000000000000}"/>
          </ac:spMkLst>
        </pc:spChg>
        <pc:spChg chg="mod">
          <ac:chgData name="Knight, Jacob E" userId="d971684c-2be5-47a3-be66-6c470d40e6c1" providerId="ADAL" clId="{016F3B49-1E50-4B8B-9039-881184160E09}" dt="2022-05-25T22:09:33.619" v="9693" actId="20577"/>
          <ac:spMkLst>
            <pc:docMk/>
            <pc:sldMk cId="0" sldId="259"/>
            <ac:spMk id="4" creationId="{00000000-0000-0000-0000-000000000000}"/>
          </ac:spMkLst>
        </pc:spChg>
        <pc:spChg chg="add del mod topLvl">
          <ac:chgData name="Knight, Jacob E" userId="d971684c-2be5-47a3-be66-6c470d40e6c1" providerId="ADAL" clId="{016F3B49-1E50-4B8B-9039-881184160E09}" dt="2022-05-27T04:13:53.166" v="25376" actId="165"/>
          <ac:spMkLst>
            <pc:docMk/>
            <pc:sldMk cId="0" sldId="259"/>
            <ac:spMk id="15" creationId="{EDAEDA50-DFFB-4FAA-8E21-18D681B3CB60}"/>
          </ac:spMkLst>
        </pc:spChg>
        <pc:grpChg chg="add del mod topLvl">
          <ac:chgData name="Knight, Jacob E" userId="d971684c-2be5-47a3-be66-6c470d40e6c1" providerId="ADAL" clId="{016F3B49-1E50-4B8B-9039-881184160E09}" dt="2022-05-27T04:13:56.549" v="25377" actId="478"/>
          <ac:grpSpMkLst>
            <pc:docMk/>
            <pc:sldMk cId="0" sldId="259"/>
            <ac:grpSpMk id="16" creationId="{92806E50-F042-4611-8631-1C40852D7F5D}"/>
          </ac:grpSpMkLst>
        </pc:grpChg>
        <pc:grpChg chg="add mod">
          <ac:chgData name="Knight, Jacob E" userId="d971684c-2be5-47a3-be66-6c470d40e6c1" providerId="ADAL" clId="{016F3B49-1E50-4B8B-9039-881184160E09}" dt="2022-05-27T04:13:40.452" v="25373" actId="167"/>
          <ac:grpSpMkLst>
            <pc:docMk/>
            <pc:sldMk cId="0" sldId="259"/>
            <ac:grpSpMk id="17" creationId="{8A2EC710-FE38-49C4-AFA6-C293D5B2852F}"/>
          </ac:grpSpMkLst>
        </pc:grpChg>
        <pc:grpChg chg="add del mod">
          <ac:chgData name="Knight, Jacob E" userId="d971684c-2be5-47a3-be66-6c470d40e6c1" providerId="ADAL" clId="{016F3B49-1E50-4B8B-9039-881184160E09}" dt="2022-05-27T04:13:53.166" v="25376" actId="165"/>
          <ac:grpSpMkLst>
            <pc:docMk/>
            <pc:sldMk cId="0" sldId="259"/>
            <ac:grpSpMk id="29" creationId="{5FDA376D-AB6B-46E4-84E4-E5268D8DB29F}"/>
          </ac:grpSpMkLst>
        </pc:grpChg>
        <pc:picChg chg="del">
          <ac:chgData name="Knight, Jacob E" userId="d971684c-2be5-47a3-be66-6c470d40e6c1" providerId="ADAL" clId="{016F3B49-1E50-4B8B-9039-881184160E09}" dt="2022-05-23T21:18:55.345" v="1336" actId="478"/>
          <ac:picMkLst>
            <pc:docMk/>
            <pc:sldMk cId="0" sldId="259"/>
            <ac:picMk id="5" creationId="{00000000-0000-0000-0000-000000000000}"/>
          </ac:picMkLst>
        </pc:picChg>
        <pc:picChg chg="add del mod">
          <ac:chgData name="Knight, Jacob E" userId="d971684c-2be5-47a3-be66-6c470d40e6c1" providerId="ADAL" clId="{016F3B49-1E50-4B8B-9039-881184160E09}" dt="2022-05-23T21:45:25.509" v="1578" actId="478"/>
          <ac:picMkLst>
            <pc:docMk/>
            <pc:sldMk cId="0" sldId="259"/>
            <ac:picMk id="6" creationId="{C330565B-DBC7-4156-B25C-2C323621E136}"/>
          </ac:picMkLst>
        </pc:picChg>
        <pc:picChg chg="add del mod">
          <ac:chgData name="Knight, Jacob E" userId="d971684c-2be5-47a3-be66-6c470d40e6c1" providerId="ADAL" clId="{016F3B49-1E50-4B8B-9039-881184160E09}" dt="2022-05-23T21:45:24.054" v="1577" actId="478"/>
          <ac:picMkLst>
            <pc:docMk/>
            <pc:sldMk cId="0" sldId="259"/>
            <ac:picMk id="8" creationId="{1FAC99A5-CCD2-4C96-B86A-1F8E79352B37}"/>
          </ac:picMkLst>
        </pc:picChg>
        <pc:picChg chg="add del mod">
          <ac:chgData name="Knight, Jacob E" userId="d971684c-2be5-47a3-be66-6c470d40e6c1" providerId="ADAL" clId="{016F3B49-1E50-4B8B-9039-881184160E09}" dt="2022-05-23T21:45:27.760" v="1579" actId="478"/>
          <ac:picMkLst>
            <pc:docMk/>
            <pc:sldMk cId="0" sldId="259"/>
            <ac:picMk id="10" creationId="{A946BDC3-110E-44A9-89EF-C2E7CD526A53}"/>
          </ac:picMkLst>
        </pc:picChg>
        <pc:picChg chg="add del mod">
          <ac:chgData name="Knight, Jacob E" userId="d971684c-2be5-47a3-be66-6c470d40e6c1" providerId="ADAL" clId="{016F3B49-1E50-4B8B-9039-881184160E09}" dt="2022-05-24T16:56:11.941" v="3091" actId="478"/>
          <ac:picMkLst>
            <pc:docMk/>
            <pc:sldMk cId="0" sldId="259"/>
            <ac:picMk id="12" creationId="{9A9FEADC-667F-498C-B1B7-8E47A8314394}"/>
          </ac:picMkLst>
        </pc:picChg>
        <pc:picChg chg="add mod">
          <ac:chgData name="Knight, Jacob E" userId="d971684c-2be5-47a3-be66-6c470d40e6c1" providerId="ADAL" clId="{016F3B49-1E50-4B8B-9039-881184160E09}" dt="2022-05-27T04:13:53.166" v="25376" actId="165"/>
          <ac:picMkLst>
            <pc:docMk/>
            <pc:sldMk cId="0" sldId="259"/>
            <ac:picMk id="14" creationId="{F044D0DF-E1D2-4CEE-87B4-D2CECB79C66D}"/>
          </ac:picMkLst>
        </pc:picChg>
        <pc:picChg chg="add mod">
          <ac:chgData name="Knight, Jacob E" userId="d971684c-2be5-47a3-be66-6c470d40e6c1" providerId="ADAL" clId="{016F3B49-1E50-4B8B-9039-881184160E09}" dt="2022-05-24T17:01:04.112" v="3128" actId="1076"/>
          <ac:picMkLst>
            <pc:docMk/>
            <pc:sldMk cId="0" sldId="259"/>
            <ac:picMk id="18" creationId="{B84406FE-57D8-4684-9B55-9FF7F9E9E793}"/>
          </ac:picMkLst>
        </pc:picChg>
        <pc:picChg chg="mod">
          <ac:chgData name="Knight, Jacob E" userId="d971684c-2be5-47a3-be66-6c470d40e6c1" providerId="ADAL" clId="{016F3B49-1E50-4B8B-9039-881184160E09}" dt="2022-05-27T04:13:38.300" v="25372"/>
          <ac:picMkLst>
            <pc:docMk/>
            <pc:sldMk cId="0" sldId="259"/>
            <ac:picMk id="19" creationId="{1791B9C9-3040-4C73-B785-8FD3D3AB6DB1}"/>
          </ac:picMkLst>
        </pc:picChg>
        <pc:picChg chg="add mod">
          <ac:chgData name="Knight, Jacob E" userId="d971684c-2be5-47a3-be66-6c470d40e6c1" providerId="ADAL" clId="{016F3B49-1E50-4B8B-9039-881184160E09}" dt="2022-05-24T17:01:28.558" v="3130" actId="1076"/>
          <ac:picMkLst>
            <pc:docMk/>
            <pc:sldMk cId="0" sldId="259"/>
            <ac:picMk id="20" creationId="{38AEA024-789F-4F55-B4F3-ADD35E890120}"/>
          </ac:picMkLst>
        </pc:picChg>
        <pc:picChg chg="mod">
          <ac:chgData name="Knight, Jacob E" userId="d971684c-2be5-47a3-be66-6c470d40e6c1" providerId="ADAL" clId="{016F3B49-1E50-4B8B-9039-881184160E09}" dt="2022-05-27T04:13:38.300" v="25372"/>
          <ac:picMkLst>
            <pc:docMk/>
            <pc:sldMk cId="0" sldId="259"/>
            <ac:picMk id="21" creationId="{93B8CFB3-3921-4EFF-AD13-81334CA7C7D9}"/>
          </ac:picMkLst>
        </pc:picChg>
        <pc:picChg chg="add mod">
          <ac:chgData name="Knight, Jacob E" userId="d971684c-2be5-47a3-be66-6c470d40e6c1" providerId="ADAL" clId="{016F3B49-1E50-4B8B-9039-881184160E09}" dt="2022-05-24T17:01:37.426" v="3132" actId="1076"/>
          <ac:picMkLst>
            <pc:docMk/>
            <pc:sldMk cId="0" sldId="259"/>
            <ac:picMk id="22" creationId="{C534512A-8C3C-4FC5-9B0C-DF5ECFBDCBEC}"/>
          </ac:picMkLst>
        </pc:picChg>
        <pc:picChg chg="add mod">
          <ac:chgData name="Knight, Jacob E" userId="d971684c-2be5-47a3-be66-6c470d40e6c1" providerId="ADAL" clId="{016F3B49-1E50-4B8B-9039-881184160E09}" dt="2022-05-24T17:01:45.369" v="3134" actId="1076"/>
          <ac:picMkLst>
            <pc:docMk/>
            <pc:sldMk cId="0" sldId="259"/>
            <ac:picMk id="23" creationId="{63661F69-E48A-4AAB-8C5F-C10E9567346B}"/>
          </ac:picMkLst>
        </pc:picChg>
        <pc:picChg chg="add mod">
          <ac:chgData name="Knight, Jacob E" userId="d971684c-2be5-47a3-be66-6c470d40e6c1" providerId="ADAL" clId="{016F3B49-1E50-4B8B-9039-881184160E09}" dt="2022-05-24T17:02:55.474" v="3144" actId="1076"/>
          <ac:picMkLst>
            <pc:docMk/>
            <pc:sldMk cId="0" sldId="259"/>
            <ac:picMk id="24" creationId="{E7265DE7-30D8-4252-818C-E8D1965735B7}"/>
          </ac:picMkLst>
        </pc:picChg>
        <pc:picChg chg="add mod">
          <ac:chgData name="Knight, Jacob E" userId="d971684c-2be5-47a3-be66-6c470d40e6c1" providerId="ADAL" clId="{016F3B49-1E50-4B8B-9039-881184160E09}" dt="2022-05-24T17:04:49.062" v="3152"/>
          <ac:picMkLst>
            <pc:docMk/>
            <pc:sldMk cId="0" sldId="259"/>
            <ac:picMk id="26" creationId="{EA8F8106-EE75-45AB-8FBB-50EBA4F75A36}"/>
          </ac:picMkLst>
        </pc:picChg>
        <pc:picChg chg="add mod">
          <ac:chgData name="Knight, Jacob E" userId="d971684c-2be5-47a3-be66-6c470d40e6c1" providerId="ADAL" clId="{016F3B49-1E50-4B8B-9039-881184160E09}" dt="2022-05-24T17:04:33.908" v="3151"/>
          <ac:picMkLst>
            <pc:docMk/>
            <pc:sldMk cId="0" sldId="259"/>
            <ac:picMk id="27" creationId="{BA725683-0F2F-4B1E-8617-8FFC9495FEB1}"/>
          </ac:picMkLst>
        </pc:picChg>
        <pc:picChg chg="add mod">
          <ac:chgData name="Knight, Jacob E" userId="d971684c-2be5-47a3-be66-6c470d40e6c1" providerId="ADAL" clId="{016F3B49-1E50-4B8B-9039-881184160E09}" dt="2022-05-24T17:05:55.469" v="3162" actId="1076"/>
          <ac:picMkLst>
            <pc:docMk/>
            <pc:sldMk cId="0" sldId="259"/>
            <ac:picMk id="28" creationId="{0006139B-5470-419A-8549-E7B24F8D4D6E}"/>
          </ac:picMkLst>
        </pc:picChg>
        <pc:picChg chg="add mod">
          <ac:chgData name="Knight, Jacob E" userId="d971684c-2be5-47a3-be66-6c470d40e6c1" providerId="ADAL" clId="{016F3B49-1E50-4B8B-9039-881184160E09}" dt="2022-05-27T04:13:53.166" v="25376" actId="165"/>
          <ac:picMkLst>
            <pc:docMk/>
            <pc:sldMk cId="0" sldId="259"/>
            <ac:picMk id="1026" creationId="{0308315E-96FD-4B14-A4DE-59200DD3697F}"/>
          </ac:picMkLst>
        </pc:picChg>
      </pc:sldChg>
      <pc:sldChg chg="del">
        <pc:chgData name="Knight, Jacob E" userId="d971684c-2be5-47a3-be66-6c470d40e6c1" providerId="ADAL" clId="{016F3B49-1E50-4B8B-9039-881184160E09}" dt="2022-05-24T23:01:26.990" v="5783" actId="47"/>
        <pc:sldMkLst>
          <pc:docMk/>
          <pc:sldMk cId="0" sldId="260"/>
        </pc:sldMkLst>
      </pc:sldChg>
      <pc:sldChg chg="del">
        <pc:chgData name="Knight, Jacob E" userId="d971684c-2be5-47a3-be66-6c470d40e6c1" providerId="ADAL" clId="{016F3B49-1E50-4B8B-9039-881184160E09}" dt="2022-05-24T23:01:32.040" v="5784" actId="47"/>
        <pc:sldMkLst>
          <pc:docMk/>
          <pc:sldMk cId="0" sldId="261"/>
        </pc:sldMkLst>
      </pc:sldChg>
      <pc:sldChg chg="del">
        <pc:chgData name="Knight, Jacob E" userId="d971684c-2be5-47a3-be66-6c470d40e6c1" providerId="ADAL" clId="{016F3B49-1E50-4B8B-9039-881184160E09}" dt="2022-05-24T23:01:34.593" v="5785" actId="47"/>
        <pc:sldMkLst>
          <pc:docMk/>
          <pc:sldMk cId="0" sldId="262"/>
        </pc:sldMkLst>
      </pc:sldChg>
      <pc:sldChg chg="addSp delSp modSp add mod ord modNotesTx">
        <pc:chgData name="Knight, Jacob E" userId="d971684c-2be5-47a3-be66-6c470d40e6c1" providerId="ADAL" clId="{016F3B49-1E50-4B8B-9039-881184160E09}" dt="2022-05-26T23:54:21.737" v="25191" actId="20577"/>
        <pc:sldMkLst>
          <pc:docMk/>
          <pc:sldMk cId="3984473196" sldId="263"/>
        </pc:sldMkLst>
        <pc:spChg chg="mod">
          <ac:chgData name="Knight, Jacob E" userId="d971684c-2be5-47a3-be66-6c470d40e6c1" providerId="ADAL" clId="{016F3B49-1E50-4B8B-9039-881184160E09}" dt="2022-05-26T23:24:18.245" v="23040" actId="20577"/>
          <ac:spMkLst>
            <pc:docMk/>
            <pc:sldMk cId="3984473196" sldId="263"/>
            <ac:spMk id="3" creationId="{00000000-0000-0000-0000-000000000000}"/>
          </ac:spMkLst>
        </pc:spChg>
        <pc:spChg chg="mod">
          <ac:chgData name="Knight, Jacob E" userId="d971684c-2be5-47a3-be66-6c470d40e6c1" providerId="ADAL" clId="{016F3B49-1E50-4B8B-9039-881184160E09}" dt="2022-05-26T23:54:21.737" v="25191" actId="20577"/>
          <ac:spMkLst>
            <pc:docMk/>
            <pc:sldMk cId="3984473196" sldId="263"/>
            <ac:spMk id="4" creationId="{00000000-0000-0000-0000-000000000000}"/>
          </ac:spMkLst>
        </pc:spChg>
        <pc:picChg chg="del">
          <ac:chgData name="Knight, Jacob E" userId="d971684c-2be5-47a3-be66-6c470d40e6c1" providerId="ADAL" clId="{016F3B49-1E50-4B8B-9039-881184160E09}" dt="2022-05-24T23:15:59.582" v="5828" actId="478"/>
          <ac:picMkLst>
            <pc:docMk/>
            <pc:sldMk cId="3984473196" sldId="263"/>
            <ac:picMk id="5" creationId="{00000000-0000-0000-0000-000000000000}"/>
          </ac:picMkLst>
        </pc:picChg>
        <pc:picChg chg="add mod">
          <ac:chgData name="Knight, Jacob E" userId="d971684c-2be5-47a3-be66-6c470d40e6c1" providerId="ADAL" clId="{016F3B49-1E50-4B8B-9039-881184160E09}" dt="2022-05-25T19:50:10.919" v="6564" actId="1076"/>
          <ac:picMkLst>
            <pc:docMk/>
            <pc:sldMk cId="3984473196" sldId="263"/>
            <ac:picMk id="6" creationId="{40A1F806-A1E8-49E7-8550-BF76C6F864BC}"/>
          </ac:picMkLst>
        </pc:picChg>
      </pc:sldChg>
      <pc:sldChg chg="addSp delSp modSp add mod ord modNotesTx">
        <pc:chgData name="Knight, Jacob E" userId="d971684c-2be5-47a3-be66-6c470d40e6c1" providerId="ADAL" clId="{016F3B49-1E50-4B8B-9039-881184160E09}" dt="2022-05-27T00:00:57.098" v="25206"/>
        <pc:sldMkLst>
          <pc:docMk/>
          <pc:sldMk cId="1793286986" sldId="264"/>
        </pc:sldMkLst>
        <pc:spChg chg="mod">
          <ac:chgData name="Knight, Jacob E" userId="d971684c-2be5-47a3-be66-6c470d40e6c1" providerId="ADAL" clId="{016F3B49-1E50-4B8B-9039-881184160E09}" dt="2022-05-23T21:37:52.571" v="1432" actId="20577"/>
          <ac:spMkLst>
            <pc:docMk/>
            <pc:sldMk cId="1793286986" sldId="264"/>
            <ac:spMk id="4" creationId="{00000000-0000-0000-0000-000000000000}"/>
          </ac:spMkLst>
        </pc:spChg>
        <pc:grpChg chg="add mod">
          <ac:chgData name="Knight, Jacob E" userId="d971684c-2be5-47a3-be66-6c470d40e6c1" providerId="ADAL" clId="{016F3B49-1E50-4B8B-9039-881184160E09}" dt="2022-05-24T17:07:41.169" v="3212" actId="1036"/>
          <ac:grpSpMkLst>
            <pc:docMk/>
            <pc:sldMk cId="1793286986" sldId="264"/>
            <ac:grpSpMk id="2" creationId="{98365B79-C07D-4C6B-BD38-58E084E325FF}"/>
          </ac:grpSpMkLst>
        </pc:grpChg>
        <pc:picChg chg="mod">
          <ac:chgData name="Knight, Jacob E" userId="d971684c-2be5-47a3-be66-6c470d40e6c1" providerId="ADAL" clId="{016F3B49-1E50-4B8B-9039-881184160E09}" dt="2022-05-23T21:37:09.975" v="1428" actId="164"/>
          <ac:picMkLst>
            <pc:docMk/>
            <pc:sldMk cId="1793286986" sldId="264"/>
            <ac:picMk id="6" creationId="{C330565B-DBC7-4156-B25C-2C323621E136}"/>
          </ac:picMkLst>
        </pc:picChg>
        <pc:picChg chg="mod">
          <ac:chgData name="Knight, Jacob E" userId="d971684c-2be5-47a3-be66-6c470d40e6c1" providerId="ADAL" clId="{016F3B49-1E50-4B8B-9039-881184160E09}" dt="2022-05-23T21:37:09.975" v="1428" actId="164"/>
          <ac:picMkLst>
            <pc:docMk/>
            <pc:sldMk cId="1793286986" sldId="264"/>
            <ac:picMk id="8" creationId="{1FAC99A5-CCD2-4C96-B86A-1F8E79352B37}"/>
          </ac:picMkLst>
        </pc:picChg>
        <pc:picChg chg="del">
          <ac:chgData name="Knight, Jacob E" userId="d971684c-2be5-47a3-be66-6c470d40e6c1" providerId="ADAL" clId="{016F3B49-1E50-4B8B-9039-881184160E09}" dt="2022-05-23T21:36:21.529" v="1384" actId="478"/>
          <ac:picMkLst>
            <pc:docMk/>
            <pc:sldMk cId="1793286986" sldId="264"/>
            <ac:picMk id="10" creationId="{A946BDC3-110E-44A9-89EF-C2E7CD526A53}"/>
          </ac:picMkLst>
        </pc:picChg>
      </pc:sldChg>
      <pc:sldChg chg="modSp add del mod">
        <pc:chgData name="Knight, Jacob E" userId="d971684c-2be5-47a3-be66-6c470d40e6c1" providerId="ADAL" clId="{016F3B49-1E50-4B8B-9039-881184160E09}" dt="2022-05-24T17:08:52.969" v="3213" actId="47"/>
        <pc:sldMkLst>
          <pc:docMk/>
          <pc:sldMk cId="1030184585" sldId="265"/>
        </pc:sldMkLst>
        <pc:spChg chg="mod">
          <ac:chgData name="Knight, Jacob E" userId="d971684c-2be5-47a3-be66-6c470d40e6c1" providerId="ADAL" clId="{016F3B49-1E50-4B8B-9039-881184160E09}" dt="2022-05-23T22:17:34.890" v="1641" actId="20577"/>
          <ac:spMkLst>
            <pc:docMk/>
            <pc:sldMk cId="1030184585" sldId="265"/>
            <ac:spMk id="4" creationId="{00000000-0000-0000-0000-000000000000}"/>
          </ac:spMkLst>
        </pc:spChg>
      </pc:sldChg>
      <pc:sldChg chg="addSp modSp add mod ord addAnim delAnim modAnim modNotesTx">
        <pc:chgData name="Knight, Jacob E" userId="d971684c-2be5-47a3-be66-6c470d40e6c1" providerId="ADAL" clId="{016F3B49-1E50-4B8B-9039-881184160E09}" dt="2022-05-26T23:40:46.969" v="24114" actId="20577"/>
        <pc:sldMkLst>
          <pc:docMk/>
          <pc:sldMk cId="2973613230" sldId="266"/>
        </pc:sldMkLst>
        <pc:spChg chg="mod">
          <ac:chgData name="Knight, Jacob E" userId="d971684c-2be5-47a3-be66-6c470d40e6c1" providerId="ADAL" clId="{016F3B49-1E50-4B8B-9039-881184160E09}" dt="2022-05-23T23:24:21.961" v="2720" actId="20577"/>
          <ac:spMkLst>
            <pc:docMk/>
            <pc:sldMk cId="2973613230" sldId="266"/>
            <ac:spMk id="3" creationId="{00000000-0000-0000-0000-000000000000}"/>
          </ac:spMkLst>
        </pc:spChg>
        <pc:spChg chg="mod">
          <ac:chgData name="Knight, Jacob E" userId="d971684c-2be5-47a3-be66-6c470d40e6c1" providerId="ADAL" clId="{016F3B49-1E50-4B8B-9039-881184160E09}" dt="2022-05-26T23:34:54.259" v="23682" actId="20577"/>
          <ac:spMkLst>
            <pc:docMk/>
            <pc:sldMk cId="2973613230" sldId="266"/>
            <ac:spMk id="4" creationId="{00000000-0000-0000-0000-000000000000}"/>
          </ac:spMkLst>
        </pc:spChg>
        <pc:spChg chg="add mod">
          <ac:chgData name="Knight, Jacob E" userId="d971684c-2be5-47a3-be66-6c470d40e6c1" providerId="ADAL" clId="{016F3B49-1E50-4B8B-9039-881184160E09}" dt="2022-05-26T23:40:07.077" v="24090" actId="14100"/>
          <ac:spMkLst>
            <pc:docMk/>
            <pc:sldMk cId="2973613230" sldId="266"/>
            <ac:spMk id="10" creationId="{387FA57C-951C-4253-A821-632A1029756D}"/>
          </ac:spMkLst>
        </pc:spChg>
        <pc:picChg chg="add mod">
          <ac:chgData name="Knight, Jacob E" userId="d971684c-2be5-47a3-be66-6c470d40e6c1" providerId="ADAL" clId="{016F3B49-1E50-4B8B-9039-881184160E09}" dt="2022-05-24T22:58:47.157" v="5780" actId="1076"/>
          <ac:picMkLst>
            <pc:docMk/>
            <pc:sldMk cId="2973613230" sldId="266"/>
            <ac:picMk id="5" creationId="{958F2C12-5C6F-4B54-BBA9-0C65B1731795}"/>
          </ac:picMkLst>
        </pc:picChg>
        <pc:picChg chg="add mod">
          <ac:chgData name="Knight, Jacob E" userId="d971684c-2be5-47a3-be66-6c470d40e6c1" providerId="ADAL" clId="{016F3B49-1E50-4B8B-9039-881184160E09}" dt="2022-05-24T22:58:52.755" v="5782" actId="1076"/>
          <ac:picMkLst>
            <pc:docMk/>
            <pc:sldMk cId="2973613230" sldId="266"/>
            <ac:picMk id="7" creationId="{15DB8364-61CE-4FD1-BE6B-4279D6643927}"/>
          </ac:picMkLst>
        </pc:picChg>
        <pc:picChg chg="add mod">
          <ac:chgData name="Knight, Jacob E" userId="d971684c-2be5-47a3-be66-6c470d40e6c1" providerId="ADAL" clId="{016F3B49-1E50-4B8B-9039-881184160E09}" dt="2022-05-24T22:58:49.867" v="5781" actId="1076"/>
          <ac:picMkLst>
            <pc:docMk/>
            <pc:sldMk cId="2973613230" sldId="266"/>
            <ac:picMk id="9" creationId="{A7513CEA-D7BF-4897-9FF3-58AEA0F18887}"/>
          </ac:picMkLst>
        </pc:picChg>
      </pc:sldChg>
      <pc:sldChg chg="addSp delSp modSp add mod ord modNotesTx">
        <pc:chgData name="Knight, Jacob E" userId="d971684c-2be5-47a3-be66-6c470d40e6c1" providerId="ADAL" clId="{016F3B49-1E50-4B8B-9039-881184160E09}" dt="2022-05-26T20:37:04.486" v="16642" actId="20577"/>
        <pc:sldMkLst>
          <pc:docMk/>
          <pc:sldMk cId="3267065524" sldId="267"/>
        </pc:sldMkLst>
        <pc:spChg chg="add mod ord">
          <ac:chgData name="Knight, Jacob E" userId="d971684c-2be5-47a3-be66-6c470d40e6c1" providerId="ADAL" clId="{016F3B49-1E50-4B8B-9039-881184160E09}" dt="2022-05-24T18:42:42.329" v="3844" actId="164"/>
          <ac:spMkLst>
            <pc:docMk/>
            <pc:sldMk cId="3267065524" sldId="267"/>
            <ac:spMk id="2" creationId="{FDC7E2E2-CFD8-477B-83AF-848AE455695F}"/>
          </ac:spMkLst>
        </pc:spChg>
        <pc:spChg chg="mod">
          <ac:chgData name="Knight, Jacob E" userId="d971684c-2be5-47a3-be66-6c470d40e6c1" providerId="ADAL" clId="{016F3B49-1E50-4B8B-9039-881184160E09}" dt="2022-05-24T18:23:10.431" v="3738" actId="6549"/>
          <ac:spMkLst>
            <pc:docMk/>
            <pc:sldMk cId="3267065524" sldId="267"/>
            <ac:spMk id="3" creationId="{00000000-0000-0000-0000-000000000000}"/>
          </ac:spMkLst>
        </pc:spChg>
        <pc:spChg chg="mod">
          <ac:chgData name="Knight, Jacob E" userId="d971684c-2be5-47a3-be66-6c470d40e6c1" providerId="ADAL" clId="{016F3B49-1E50-4B8B-9039-881184160E09}" dt="2022-05-24T22:20:53.772" v="5195" actId="20577"/>
          <ac:spMkLst>
            <pc:docMk/>
            <pc:sldMk cId="3267065524" sldId="267"/>
            <ac:spMk id="4" creationId="{00000000-0000-0000-0000-000000000000}"/>
          </ac:spMkLst>
        </pc:spChg>
        <pc:spChg chg="add del mod">
          <ac:chgData name="Knight, Jacob E" userId="d971684c-2be5-47a3-be66-6c470d40e6c1" providerId="ADAL" clId="{016F3B49-1E50-4B8B-9039-881184160E09}" dt="2022-05-24T18:43:51.600" v="3850" actId="478"/>
          <ac:spMkLst>
            <pc:docMk/>
            <pc:sldMk cId="3267065524" sldId="267"/>
            <ac:spMk id="26" creationId="{25958282-1B69-4B21-9454-8B59A816C5D2}"/>
          </ac:spMkLst>
        </pc:spChg>
        <pc:spChg chg="add del mod">
          <ac:chgData name="Knight, Jacob E" userId="d971684c-2be5-47a3-be66-6c470d40e6c1" providerId="ADAL" clId="{016F3B49-1E50-4B8B-9039-881184160E09}" dt="2022-05-24T18:43:49.912" v="3849" actId="478"/>
          <ac:spMkLst>
            <pc:docMk/>
            <pc:sldMk cId="3267065524" sldId="267"/>
            <ac:spMk id="28" creationId="{10B74972-5D7D-40E0-979B-0AA7EC6F8EDB}"/>
          </ac:spMkLst>
        </pc:spChg>
        <pc:spChg chg="add del mod">
          <ac:chgData name="Knight, Jacob E" userId="d971684c-2be5-47a3-be66-6c470d40e6c1" providerId="ADAL" clId="{016F3B49-1E50-4B8B-9039-881184160E09}" dt="2022-05-24T18:44:06.331" v="3853" actId="478"/>
          <ac:spMkLst>
            <pc:docMk/>
            <pc:sldMk cId="3267065524" sldId="267"/>
            <ac:spMk id="29" creationId="{72D32E89-E64C-4D88-A184-7AEE593E3888}"/>
          </ac:spMkLst>
        </pc:spChg>
        <pc:spChg chg="add del mod">
          <ac:chgData name="Knight, Jacob E" userId="d971684c-2be5-47a3-be66-6c470d40e6c1" providerId="ADAL" clId="{016F3B49-1E50-4B8B-9039-881184160E09}" dt="2022-05-24T18:43:39.061" v="3848" actId="478"/>
          <ac:spMkLst>
            <pc:docMk/>
            <pc:sldMk cId="3267065524" sldId="267"/>
            <ac:spMk id="30" creationId="{49F3E3DA-2E47-4F94-89E6-72FDF6D2F4F2}"/>
          </ac:spMkLst>
        </pc:spChg>
        <pc:spChg chg="add del mod">
          <ac:chgData name="Knight, Jacob E" userId="d971684c-2be5-47a3-be66-6c470d40e6c1" providerId="ADAL" clId="{016F3B49-1E50-4B8B-9039-881184160E09}" dt="2022-05-24T18:44:10.387" v="3855" actId="478"/>
          <ac:spMkLst>
            <pc:docMk/>
            <pc:sldMk cId="3267065524" sldId="267"/>
            <ac:spMk id="31" creationId="{26DEA00B-10C0-4E15-8B14-4CEC76296483}"/>
          </ac:spMkLst>
        </pc:spChg>
        <pc:spChg chg="add del mod">
          <ac:chgData name="Knight, Jacob E" userId="d971684c-2be5-47a3-be66-6c470d40e6c1" providerId="ADAL" clId="{016F3B49-1E50-4B8B-9039-881184160E09}" dt="2022-05-24T18:45:39.483" v="3866" actId="478"/>
          <ac:spMkLst>
            <pc:docMk/>
            <pc:sldMk cId="3267065524" sldId="267"/>
            <ac:spMk id="32" creationId="{5591F7FA-192F-439E-8A06-B6D20CF50011}"/>
          </ac:spMkLst>
        </pc:spChg>
        <pc:spChg chg="add del mod topLvl">
          <ac:chgData name="Knight, Jacob E" userId="d971684c-2be5-47a3-be66-6c470d40e6c1" providerId="ADAL" clId="{016F3B49-1E50-4B8B-9039-881184160E09}" dt="2022-05-24T18:45:56.064" v="3871" actId="478"/>
          <ac:spMkLst>
            <pc:docMk/>
            <pc:sldMk cId="3267065524" sldId="267"/>
            <ac:spMk id="33" creationId="{98E84EE2-F9C7-4A77-9242-4C1E45FE4EC2}"/>
          </ac:spMkLst>
        </pc:spChg>
        <pc:spChg chg="add del mod">
          <ac:chgData name="Knight, Jacob E" userId="d971684c-2be5-47a3-be66-6c470d40e6c1" providerId="ADAL" clId="{016F3B49-1E50-4B8B-9039-881184160E09}" dt="2022-05-24T18:45:47.016" v="3869" actId="478"/>
          <ac:spMkLst>
            <pc:docMk/>
            <pc:sldMk cId="3267065524" sldId="267"/>
            <ac:spMk id="34" creationId="{9153FFB5-9BC8-4EDA-AC43-9C2F758345C5}"/>
          </ac:spMkLst>
        </pc:spChg>
        <pc:spChg chg="add del mod">
          <ac:chgData name="Knight, Jacob E" userId="d971684c-2be5-47a3-be66-6c470d40e6c1" providerId="ADAL" clId="{016F3B49-1E50-4B8B-9039-881184160E09}" dt="2022-05-24T18:43:55.765" v="3851" actId="478"/>
          <ac:spMkLst>
            <pc:docMk/>
            <pc:sldMk cId="3267065524" sldId="267"/>
            <ac:spMk id="38" creationId="{C2D1C39E-231B-4E2E-B509-A2C9DC8003B6}"/>
          </ac:spMkLst>
        </pc:spChg>
        <pc:spChg chg="add del mod">
          <ac:chgData name="Knight, Jacob E" userId="d971684c-2be5-47a3-be66-6c470d40e6c1" providerId="ADAL" clId="{016F3B49-1E50-4B8B-9039-881184160E09}" dt="2022-05-24T18:45:44.076" v="3868" actId="478"/>
          <ac:spMkLst>
            <pc:docMk/>
            <pc:sldMk cId="3267065524" sldId="267"/>
            <ac:spMk id="39" creationId="{DC89A941-CC63-42C6-A071-6115BC2773E7}"/>
          </ac:spMkLst>
        </pc:spChg>
        <pc:spChg chg="add del mod">
          <ac:chgData name="Knight, Jacob E" userId="d971684c-2be5-47a3-be66-6c470d40e6c1" providerId="ADAL" clId="{016F3B49-1E50-4B8B-9039-881184160E09}" dt="2022-05-24T18:45:41.534" v="3867" actId="478"/>
          <ac:spMkLst>
            <pc:docMk/>
            <pc:sldMk cId="3267065524" sldId="267"/>
            <ac:spMk id="42" creationId="{71F66B2C-98F6-4C76-B48F-5994C9C6F239}"/>
          </ac:spMkLst>
        </pc:spChg>
        <pc:grpChg chg="add mod ord">
          <ac:chgData name="Knight, Jacob E" userId="d971684c-2be5-47a3-be66-6c470d40e6c1" providerId="ADAL" clId="{016F3B49-1E50-4B8B-9039-881184160E09}" dt="2022-05-24T18:41:31.616" v="3833" actId="164"/>
          <ac:grpSpMkLst>
            <pc:docMk/>
            <pc:sldMk cId="3267065524" sldId="267"/>
            <ac:grpSpMk id="16" creationId="{000BD005-2DDA-430D-8DAF-BA84EDB339EF}"/>
          </ac:grpSpMkLst>
        </pc:grpChg>
        <pc:grpChg chg="add del mod">
          <ac:chgData name="Knight, Jacob E" userId="d971684c-2be5-47a3-be66-6c470d40e6c1" providerId="ADAL" clId="{016F3B49-1E50-4B8B-9039-881184160E09}" dt="2022-05-24T18:42:03.575" v="3838" actId="165"/>
          <ac:grpSpMkLst>
            <pc:docMk/>
            <pc:sldMk cId="3267065524" sldId="267"/>
            <ac:grpSpMk id="17" creationId="{8F8CF474-806E-403B-B6A8-042007584FFA}"/>
          </ac:grpSpMkLst>
        </pc:grpChg>
        <pc:grpChg chg="add del mod">
          <ac:chgData name="Knight, Jacob E" userId="d971684c-2be5-47a3-be66-6c470d40e6c1" providerId="ADAL" clId="{016F3B49-1E50-4B8B-9039-881184160E09}" dt="2022-05-24T18:42:08.499" v="3840" actId="21"/>
          <ac:grpSpMkLst>
            <pc:docMk/>
            <pc:sldMk cId="3267065524" sldId="267"/>
            <ac:grpSpMk id="18" creationId="{739FDC23-B1AD-424A-94A4-30B2CA877ABF}"/>
          </ac:grpSpMkLst>
        </pc:grpChg>
        <pc:grpChg chg="add mod">
          <ac:chgData name="Knight, Jacob E" userId="d971684c-2be5-47a3-be66-6c470d40e6c1" providerId="ADAL" clId="{016F3B49-1E50-4B8B-9039-881184160E09}" dt="2022-05-24T18:42:42.329" v="3844" actId="164"/>
          <ac:grpSpMkLst>
            <pc:docMk/>
            <pc:sldMk cId="3267065524" sldId="267"/>
            <ac:grpSpMk id="19" creationId="{102CFDEE-2493-4B0A-94E3-F35612206132}"/>
          </ac:grpSpMkLst>
        </pc:grpChg>
        <pc:grpChg chg="add del mod">
          <ac:chgData name="Knight, Jacob E" userId="d971684c-2be5-47a3-be66-6c470d40e6c1" providerId="ADAL" clId="{016F3B49-1E50-4B8B-9039-881184160E09}" dt="2022-05-24T18:48:32.840" v="3892" actId="1076"/>
          <ac:grpSpMkLst>
            <pc:docMk/>
            <pc:sldMk cId="3267065524" sldId="267"/>
            <ac:grpSpMk id="24" creationId="{6E205A72-8D45-448B-A901-F4F49BAC9416}"/>
          </ac:grpSpMkLst>
        </pc:grpChg>
        <pc:grpChg chg="add del mod ord topLvl">
          <ac:chgData name="Knight, Jacob E" userId="d971684c-2be5-47a3-be66-6c470d40e6c1" providerId="ADAL" clId="{016F3B49-1E50-4B8B-9039-881184160E09}" dt="2022-05-24T18:45:56.064" v="3871" actId="478"/>
          <ac:grpSpMkLst>
            <pc:docMk/>
            <pc:sldMk cId="3267065524" sldId="267"/>
            <ac:grpSpMk id="43" creationId="{3000F09C-F58B-49A5-9322-CE26996A8219}"/>
          </ac:grpSpMkLst>
        </pc:grpChg>
        <pc:grpChg chg="add del mod">
          <ac:chgData name="Knight, Jacob E" userId="d971684c-2be5-47a3-be66-6c470d40e6c1" providerId="ADAL" clId="{016F3B49-1E50-4B8B-9039-881184160E09}" dt="2022-05-24T18:45:31.356" v="3864" actId="165"/>
          <ac:grpSpMkLst>
            <pc:docMk/>
            <pc:sldMk cId="3267065524" sldId="267"/>
            <ac:grpSpMk id="44" creationId="{BB4F9D15-187F-4CAA-A247-7610C69C9D59}"/>
          </ac:grpSpMkLst>
        </pc:grpChg>
        <pc:picChg chg="del">
          <ac:chgData name="Knight, Jacob E" userId="d971684c-2be5-47a3-be66-6c470d40e6c1" providerId="ADAL" clId="{016F3B49-1E50-4B8B-9039-881184160E09}" dt="2022-05-24T18:36:56.226" v="3802" actId="478"/>
          <ac:picMkLst>
            <pc:docMk/>
            <pc:sldMk cId="3267065524" sldId="267"/>
            <ac:picMk id="5" creationId="{00000000-0000-0000-0000-000000000000}"/>
          </ac:picMkLst>
        </pc:picChg>
        <pc:picChg chg="add mod ord topLvl">
          <ac:chgData name="Knight, Jacob E" userId="d971684c-2be5-47a3-be66-6c470d40e6c1" providerId="ADAL" clId="{016F3B49-1E50-4B8B-9039-881184160E09}" dt="2022-05-24T18:42:05.660" v="3839" actId="164"/>
          <ac:picMkLst>
            <pc:docMk/>
            <pc:sldMk cId="3267065524" sldId="267"/>
            <ac:picMk id="6" creationId="{171819F8-3559-4FCC-8B03-74134558B66A}"/>
          </ac:picMkLst>
        </pc:picChg>
        <pc:picChg chg="add mod topLvl">
          <ac:chgData name="Knight, Jacob E" userId="d971684c-2be5-47a3-be66-6c470d40e6c1" providerId="ADAL" clId="{016F3B49-1E50-4B8B-9039-881184160E09}" dt="2022-05-24T18:42:05.660" v="3839" actId="164"/>
          <ac:picMkLst>
            <pc:docMk/>
            <pc:sldMk cId="3267065524" sldId="267"/>
            <ac:picMk id="7" creationId="{90C6D62F-90A2-4E5B-9E6B-6D4189B6B185}"/>
          </ac:picMkLst>
        </pc:picChg>
        <pc:picChg chg="add del mod">
          <ac:chgData name="Knight, Jacob E" userId="d971684c-2be5-47a3-be66-6c470d40e6c1" providerId="ADAL" clId="{016F3B49-1E50-4B8B-9039-881184160E09}" dt="2022-05-24T18:42:27.011" v="3843" actId="478"/>
          <ac:picMkLst>
            <pc:docMk/>
            <pc:sldMk cId="3267065524" sldId="267"/>
            <ac:picMk id="20" creationId="{DE78B203-9987-474D-8ECB-4BDC4A0BC6FB}"/>
          </ac:picMkLst>
        </pc:picChg>
        <pc:picChg chg="mod">
          <ac:chgData name="Knight, Jacob E" userId="d971684c-2be5-47a3-be66-6c470d40e6c1" providerId="ADAL" clId="{016F3B49-1E50-4B8B-9039-881184160E09}" dt="2022-05-24T18:42:10.519" v="3841"/>
          <ac:picMkLst>
            <pc:docMk/>
            <pc:sldMk cId="3267065524" sldId="267"/>
            <ac:picMk id="21" creationId="{9FF85257-0031-4252-AD6C-51E066791428}"/>
          </ac:picMkLst>
        </pc:picChg>
        <pc:picChg chg="add del mod topLvl">
          <ac:chgData name="Knight, Jacob E" userId="d971684c-2be5-47a3-be66-6c470d40e6c1" providerId="ADAL" clId="{016F3B49-1E50-4B8B-9039-881184160E09}" dt="2022-05-24T18:48:30.331" v="3891" actId="478"/>
          <ac:picMkLst>
            <pc:docMk/>
            <pc:sldMk cId="3267065524" sldId="267"/>
            <ac:picMk id="25" creationId="{DA2FFF1E-5589-4429-888F-57B48C243958}"/>
          </ac:picMkLst>
        </pc:picChg>
        <pc:picChg chg="add del mod topLvl">
          <ac:chgData name="Knight, Jacob E" userId="d971684c-2be5-47a3-be66-6c470d40e6c1" providerId="ADAL" clId="{016F3B49-1E50-4B8B-9039-881184160E09}" dt="2022-05-24T18:46:20.017" v="3878" actId="478"/>
          <ac:picMkLst>
            <pc:docMk/>
            <pc:sldMk cId="3267065524" sldId="267"/>
            <ac:picMk id="27" creationId="{F85FEDE4-55D1-4369-91D6-5EDDBDC36773}"/>
          </ac:picMkLst>
        </pc:picChg>
        <pc:picChg chg="add del mod topLvl">
          <ac:chgData name="Knight, Jacob E" userId="d971684c-2be5-47a3-be66-6c470d40e6c1" providerId="ADAL" clId="{016F3B49-1E50-4B8B-9039-881184160E09}" dt="2022-05-24T18:46:17.499" v="3875" actId="478"/>
          <ac:picMkLst>
            <pc:docMk/>
            <pc:sldMk cId="3267065524" sldId="267"/>
            <ac:picMk id="35" creationId="{8E5E1A1E-5278-4BE1-BD0E-C46F6DD976D9}"/>
          </ac:picMkLst>
        </pc:picChg>
        <pc:picChg chg="add del mod topLvl">
          <ac:chgData name="Knight, Jacob E" userId="d971684c-2be5-47a3-be66-6c470d40e6c1" providerId="ADAL" clId="{016F3B49-1E50-4B8B-9039-881184160E09}" dt="2022-05-24T18:46:18.174" v="3876" actId="478"/>
          <ac:picMkLst>
            <pc:docMk/>
            <pc:sldMk cId="3267065524" sldId="267"/>
            <ac:picMk id="36" creationId="{BE6761F7-ADB2-49D5-B5CA-0318E61451C3}"/>
          </ac:picMkLst>
        </pc:picChg>
        <pc:picChg chg="add del mod topLvl">
          <ac:chgData name="Knight, Jacob E" userId="d971684c-2be5-47a3-be66-6c470d40e6c1" providerId="ADAL" clId="{016F3B49-1E50-4B8B-9039-881184160E09}" dt="2022-05-24T18:46:19.238" v="3877" actId="478"/>
          <ac:picMkLst>
            <pc:docMk/>
            <pc:sldMk cId="3267065524" sldId="267"/>
            <ac:picMk id="37" creationId="{14950CBF-E35E-481E-871E-3EC9A0B6B79E}"/>
          </ac:picMkLst>
        </pc:picChg>
        <pc:picChg chg="add del mod">
          <ac:chgData name="Knight, Jacob E" userId="d971684c-2be5-47a3-be66-6c470d40e6c1" providerId="ADAL" clId="{016F3B49-1E50-4B8B-9039-881184160E09}" dt="2022-05-24T18:44:00.001" v="3852" actId="478"/>
          <ac:picMkLst>
            <pc:docMk/>
            <pc:sldMk cId="3267065524" sldId="267"/>
            <ac:picMk id="41" creationId="{31D1B9F5-C916-4A30-A309-4ADE09398009}"/>
          </ac:picMkLst>
        </pc:picChg>
        <pc:cxnChg chg="add mod topLvl">
          <ac:chgData name="Knight, Jacob E" userId="d971684c-2be5-47a3-be66-6c470d40e6c1" providerId="ADAL" clId="{016F3B49-1E50-4B8B-9039-881184160E09}" dt="2022-05-24T18:42:05.660" v="3839" actId="164"/>
          <ac:cxnSpMkLst>
            <pc:docMk/>
            <pc:sldMk cId="3267065524" sldId="267"/>
            <ac:cxnSpMk id="9" creationId="{81DFBBB1-27B6-4C52-8F7E-9CAED97DB9C6}"/>
          </ac:cxnSpMkLst>
        </pc:cxnChg>
        <pc:cxnChg chg="add mod topLvl">
          <ac:chgData name="Knight, Jacob E" userId="d971684c-2be5-47a3-be66-6c470d40e6c1" providerId="ADAL" clId="{016F3B49-1E50-4B8B-9039-881184160E09}" dt="2022-05-24T18:42:05.660" v="3839" actId="164"/>
          <ac:cxnSpMkLst>
            <pc:docMk/>
            <pc:sldMk cId="3267065524" sldId="267"/>
            <ac:cxnSpMk id="12" creationId="{D141CC14-B929-483C-8575-F0D014A09177}"/>
          </ac:cxnSpMkLst>
        </pc:cxnChg>
        <pc:cxnChg chg="mod">
          <ac:chgData name="Knight, Jacob E" userId="d971684c-2be5-47a3-be66-6c470d40e6c1" providerId="ADAL" clId="{016F3B49-1E50-4B8B-9039-881184160E09}" dt="2022-05-24T18:42:10.519" v="3841"/>
          <ac:cxnSpMkLst>
            <pc:docMk/>
            <pc:sldMk cId="3267065524" sldId="267"/>
            <ac:cxnSpMk id="22" creationId="{9B5A6933-76F4-4A1C-813A-843830E9921C}"/>
          </ac:cxnSpMkLst>
        </pc:cxnChg>
        <pc:cxnChg chg="mod">
          <ac:chgData name="Knight, Jacob E" userId="d971684c-2be5-47a3-be66-6c470d40e6c1" providerId="ADAL" clId="{016F3B49-1E50-4B8B-9039-881184160E09}" dt="2022-05-24T18:42:10.519" v="3841"/>
          <ac:cxnSpMkLst>
            <pc:docMk/>
            <pc:sldMk cId="3267065524" sldId="267"/>
            <ac:cxnSpMk id="23" creationId="{545F0D76-BE08-493D-90AE-12B72C71A857}"/>
          </ac:cxnSpMkLst>
        </pc:cxnChg>
        <pc:cxnChg chg="add del mod">
          <ac:chgData name="Knight, Jacob E" userId="d971684c-2be5-47a3-be66-6c470d40e6c1" providerId="ADAL" clId="{016F3B49-1E50-4B8B-9039-881184160E09}" dt="2022-05-24T18:45:53.939" v="3870" actId="478"/>
          <ac:cxnSpMkLst>
            <pc:docMk/>
            <pc:sldMk cId="3267065524" sldId="267"/>
            <ac:cxnSpMk id="40" creationId="{96DCAA5C-6F15-4455-B9F4-78E6693A950D}"/>
          </ac:cxnSpMkLst>
        </pc:cxnChg>
      </pc:sldChg>
      <pc:sldChg chg="addSp delSp modSp add mod modNotesTx">
        <pc:chgData name="Knight, Jacob E" userId="d971684c-2be5-47a3-be66-6c470d40e6c1" providerId="ADAL" clId="{016F3B49-1E50-4B8B-9039-881184160E09}" dt="2022-05-26T21:49:02.003" v="18014" actId="20577"/>
        <pc:sldMkLst>
          <pc:docMk/>
          <pc:sldMk cId="1128516954" sldId="268"/>
        </pc:sldMkLst>
        <pc:spChg chg="mod">
          <ac:chgData name="Knight, Jacob E" userId="d971684c-2be5-47a3-be66-6c470d40e6c1" providerId="ADAL" clId="{016F3B49-1E50-4B8B-9039-881184160E09}" dt="2022-05-24T22:09:24.367" v="5188" actId="20577"/>
          <ac:spMkLst>
            <pc:docMk/>
            <pc:sldMk cId="1128516954" sldId="268"/>
            <ac:spMk id="3" creationId="{00000000-0000-0000-0000-000000000000}"/>
          </ac:spMkLst>
        </pc:spChg>
        <pc:spChg chg="mod">
          <ac:chgData name="Knight, Jacob E" userId="d971684c-2be5-47a3-be66-6c470d40e6c1" providerId="ADAL" clId="{016F3B49-1E50-4B8B-9039-881184160E09}" dt="2022-05-26T21:48:42.491" v="18011" actId="20577"/>
          <ac:spMkLst>
            <pc:docMk/>
            <pc:sldMk cId="1128516954" sldId="268"/>
            <ac:spMk id="4" creationId="{00000000-0000-0000-0000-000000000000}"/>
          </ac:spMkLst>
        </pc:spChg>
        <pc:spChg chg="add mod">
          <ac:chgData name="Knight, Jacob E" userId="d971684c-2be5-47a3-be66-6c470d40e6c1" providerId="ADAL" clId="{016F3B49-1E50-4B8B-9039-881184160E09}" dt="2022-05-26T18:56:16.109" v="13943" actId="1076"/>
          <ac:spMkLst>
            <pc:docMk/>
            <pc:sldMk cId="1128516954" sldId="268"/>
            <ac:spMk id="15" creationId="{ED2BC771-0B40-47E9-A748-AE5EC1F549FE}"/>
          </ac:spMkLst>
        </pc:spChg>
        <pc:grpChg chg="add del mod">
          <ac:chgData name="Knight, Jacob E" userId="d971684c-2be5-47a3-be66-6c470d40e6c1" providerId="ADAL" clId="{016F3B49-1E50-4B8B-9039-881184160E09}" dt="2022-05-24T19:53:00.909" v="4748" actId="478"/>
          <ac:grpSpMkLst>
            <pc:docMk/>
            <pc:sldMk cId="1128516954" sldId="268"/>
            <ac:grpSpMk id="9" creationId="{9566B047-733A-4864-A16B-44F5528E907C}"/>
          </ac:grpSpMkLst>
        </pc:grpChg>
        <pc:grpChg chg="del">
          <ac:chgData name="Knight, Jacob E" userId="d971684c-2be5-47a3-be66-6c470d40e6c1" providerId="ADAL" clId="{016F3B49-1E50-4B8B-9039-881184160E09}" dt="2022-05-24T19:17:52.768" v="4352" actId="478"/>
          <ac:grpSpMkLst>
            <pc:docMk/>
            <pc:sldMk cId="1128516954" sldId="268"/>
            <ac:grpSpMk id="24" creationId="{6E205A72-8D45-448B-A901-F4F49BAC9416}"/>
          </ac:grpSpMkLst>
        </pc:grpChg>
        <pc:grpChg chg="add mod ord">
          <ac:chgData name="Knight, Jacob E" userId="d971684c-2be5-47a3-be66-6c470d40e6c1" providerId="ADAL" clId="{016F3B49-1E50-4B8B-9039-881184160E09}" dt="2022-05-26T20:56:26.851" v="17241" actId="167"/>
          <ac:grpSpMkLst>
            <pc:docMk/>
            <pc:sldMk cId="1128516954" sldId="268"/>
            <ac:grpSpMk id="25" creationId="{EC0C7EBA-AC47-4003-A9B4-247CDF3802F8}"/>
          </ac:grpSpMkLst>
        </pc:grpChg>
        <pc:graphicFrameChg chg="add del mod">
          <ac:chgData name="Knight, Jacob E" userId="d971684c-2be5-47a3-be66-6c470d40e6c1" providerId="ADAL" clId="{016F3B49-1E50-4B8B-9039-881184160E09}" dt="2022-05-24T19:27:13.640" v="4370"/>
          <ac:graphicFrameMkLst>
            <pc:docMk/>
            <pc:sldMk cId="1128516954" sldId="268"/>
            <ac:graphicFrameMk id="10" creationId="{1D4884A6-18A6-4E16-BAB7-D453AFC4F5E8}"/>
          </ac:graphicFrameMkLst>
        </pc:graphicFrameChg>
        <pc:graphicFrameChg chg="add del mod">
          <ac:chgData name="Knight, Jacob E" userId="d971684c-2be5-47a3-be66-6c470d40e6c1" providerId="ADAL" clId="{016F3B49-1E50-4B8B-9039-881184160E09}" dt="2022-05-24T19:27:59.153" v="4374" actId="478"/>
          <ac:graphicFrameMkLst>
            <pc:docMk/>
            <pc:sldMk cId="1128516954" sldId="268"/>
            <ac:graphicFrameMk id="11" creationId="{94B35432-9372-4F1B-995F-AAA9EB11915A}"/>
          </ac:graphicFrameMkLst>
        </pc:graphicFrameChg>
        <pc:picChg chg="add mod">
          <ac:chgData name="Knight, Jacob E" userId="d971684c-2be5-47a3-be66-6c470d40e6c1" providerId="ADAL" clId="{016F3B49-1E50-4B8B-9039-881184160E09}" dt="2022-05-24T19:19:19.803" v="4364" actId="164"/>
          <ac:picMkLst>
            <pc:docMk/>
            <pc:sldMk cId="1128516954" sldId="268"/>
            <ac:picMk id="6" creationId="{7E7F4796-4EEE-4EBF-99B4-BD7025F3A348}"/>
          </ac:picMkLst>
        </pc:picChg>
        <pc:picChg chg="add mod">
          <ac:chgData name="Knight, Jacob E" userId="d971684c-2be5-47a3-be66-6c470d40e6c1" providerId="ADAL" clId="{016F3B49-1E50-4B8B-9039-881184160E09}" dt="2022-05-24T19:19:19.803" v="4364" actId="164"/>
          <ac:picMkLst>
            <pc:docMk/>
            <pc:sldMk cId="1128516954" sldId="268"/>
            <ac:picMk id="8" creationId="{A457C18B-2782-46E6-A370-05200162A258}"/>
          </ac:picMkLst>
        </pc:picChg>
        <pc:picChg chg="add del mod">
          <ac:chgData name="Knight, Jacob E" userId="d971684c-2be5-47a3-be66-6c470d40e6c1" providerId="ADAL" clId="{016F3B49-1E50-4B8B-9039-881184160E09}" dt="2022-05-26T16:57:59.080" v="12919" actId="478"/>
          <ac:picMkLst>
            <pc:docMk/>
            <pc:sldMk cId="1128516954" sldId="268"/>
            <ac:picMk id="12" creationId="{C30996D3-6CE8-4480-9001-7BAD8C34D3CD}"/>
          </ac:picMkLst>
        </pc:picChg>
        <pc:picChg chg="add del mod modCrop">
          <ac:chgData name="Knight, Jacob E" userId="d971684c-2be5-47a3-be66-6c470d40e6c1" providerId="ADAL" clId="{016F3B49-1E50-4B8B-9039-881184160E09}" dt="2022-05-26T16:58:03.460" v="12920" actId="478"/>
          <ac:picMkLst>
            <pc:docMk/>
            <pc:sldMk cId="1128516954" sldId="268"/>
            <ac:picMk id="14" creationId="{036954C2-DD91-4579-B946-D3FF7F9221B2}"/>
          </ac:picMkLst>
        </pc:picChg>
        <pc:picChg chg="mod">
          <ac:chgData name="Knight, Jacob E" userId="d971684c-2be5-47a3-be66-6c470d40e6c1" providerId="ADAL" clId="{016F3B49-1E50-4B8B-9039-881184160E09}" dt="2022-05-26T17:01:18.032" v="12981"/>
          <ac:picMkLst>
            <pc:docMk/>
            <pc:sldMk cId="1128516954" sldId="268"/>
            <ac:picMk id="26" creationId="{60A92A69-BBBB-42D2-BF92-2A4DA7E66289}"/>
          </ac:picMkLst>
        </pc:picChg>
        <pc:picChg chg="mod">
          <ac:chgData name="Knight, Jacob E" userId="d971684c-2be5-47a3-be66-6c470d40e6c1" providerId="ADAL" clId="{016F3B49-1E50-4B8B-9039-881184160E09}" dt="2022-05-26T17:01:18.032" v="12981"/>
          <ac:picMkLst>
            <pc:docMk/>
            <pc:sldMk cId="1128516954" sldId="268"/>
            <ac:picMk id="27" creationId="{1E96C70E-CC17-49BE-8684-1E962D0B4427}"/>
          </ac:picMkLst>
        </pc:picChg>
      </pc:sldChg>
      <pc:sldChg chg="addSp delSp modSp add mod modNotes modNotesTx">
        <pc:chgData name="Knight, Jacob E" userId="d971684c-2be5-47a3-be66-6c470d40e6c1" providerId="ADAL" clId="{016F3B49-1E50-4B8B-9039-881184160E09}" dt="2022-05-26T23:05:12.273" v="22192" actId="27636"/>
        <pc:sldMkLst>
          <pc:docMk/>
          <pc:sldMk cId="756477723" sldId="269"/>
        </pc:sldMkLst>
        <pc:spChg chg="mod">
          <ac:chgData name="Knight, Jacob E" userId="d971684c-2be5-47a3-be66-6c470d40e6c1" providerId="ADAL" clId="{016F3B49-1E50-4B8B-9039-881184160E09}" dt="2022-05-26T16:53:47.568" v="12891" actId="20577"/>
          <ac:spMkLst>
            <pc:docMk/>
            <pc:sldMk cId="756477723" sldId="269"/>
            <ac:spMk id="3" creationId="{00000000-0000-0000-0000-000000000000}"/>
          </ac:spMkLst>
        </pc:spChg>
        <pc:spChg chg="mod">
          <ac:chgData name="Knight, Jacob E" userId="d971684c-2be5-47a3-be66-6c470d40e6c1" providerId="ADAL" clId="{016F3B49-1E50-4B8B-9039-881184160E09}" dt="2022-05-26T18:31:06.813" v="13602" actId="207"/>
          <ac:spMkLst>
            <pc:docMk/>
            <pc:sldMk cId="756477723" sldId="269"/>
            <ac:spMk id="4" creationId="{00000000-0000-0000-0000-000000000000}"/>
          </ac:spMkLst>
        </pc:spChg>
        <pc:spChg chg="add del mod">
          <ac:chgData name="Knight, Jacob E" userId="d971684c-2be5-47a3-be66-6c470d40e6c1" providerId="ADAL" clId="{016F3B49-1E50-4B8B-9039-881184160E09}" dt="2022-05-26T17:08:26.279" v="13008" actId="478"/>
          <ac:spMkLst>
            <pc:docMk/>
            <pc:sldMk cId="756477723" sldId="269"/>
            <ac:spMk id="31" creationId="{58687598-BA09-47D1-B270-A7469C418D7B}"/>
          </ac:spMkLst>
        </pc:spChg>
        <pc:spChg chg="add mod">
          <ac:chgData name="Knight, Jacob E" userId="d971684c-2be5-47a3-be66-6c470d40e6c1" providerId="ADAL" clId="{016F3B49-1E50-4B8B-9039-881184160E09}" dt="2022-05-26T17:58:43.614" v="13397" actId="20577"/>
          <ac:spMkLst>
            <pc:docMk/>
            <pc:sldMk cId="756477723" sldId="269"/>
            <ac:spMk id="33" creationId="{BCFA85C3-A147-4E44-90A0-690C17D6BC01}"/>
          </ac:spMkLst>
        </pc:spChg>
        <pc:spChg chg="add mod">
          <ac:chgData name="Knight, Jacob E" userId="d971684c-2be5-47a3-be66-6c470d40e6c1" providerId="ADAL" clId="{016F3B49-1E50-4B8B-9039-881184160E09}" dt="2022-05-26T17:58:47.388" v="13405" actId="20577"/>
          <ac:spMkLst>
            <pc:docMk/>
            <pc:sldMk cId="756477723" sldId="269"/>
            <ac:spMk id="38" creationId="{553CF7B5-88EB-4F16-8594-47E00267B1E0}"/>
          </ac:spMkLst>
        </pc:spChg>
        <pc:grpChg chg="del mod">
          <ac:chgData name="Knight, Jacob E" userId="d971684c-2be5-47a3-be66-6c470d40e6c1" providerId="ADAL" clId="{016F3B49-1E50-4B8B-9039-881184160E09}" dt="2022-05-26T17:01:11.857" v="12980" actId="21"/>
          <ac:grpSpMkLst>
            <pc:docMk/>
            <pc:sldMk cId="756477723" sldId="269"/>
            <ac:grpSpMk id="9" creationId="{9566B047-733A-4864-A16B-44F5528E907C}"/>
          </ac:grpSpMkLst>
        </pc:grpChg>
        <pc:grpChg chg="add mod">
          <ac:chgData name="Knight, Jacob E" userId="d971684c-2be5-47a3-be66-6c470d40e6c1" providerId="ADAL" clId="{016F3B49-1E50-4B8B-9039-881184160E09}" dt="2022-05-24T21:37:17.612" v="4998" actId="164"/>
          <ac:grpSpMkLst>
            <pc:docMk/>
            <pc:sldMk cId="756477723" sldId="269"/>
            <ac:grpSpMk id="18" creationId="{3400F6A6-C223-4DB1-8155-7780A55B502C}"/>
          </ac:grpSpMkLst>
        </pc:grpChg>
        <pc:grpChg chg="add del mod">
          <ac:chgData name="Knight, Jacob E" userId="d971684c-2be5-47a3-be66-6c470d40e6c1" providerId="ADAL" clId="{016F3B49-1E50-4B8B-9039-881184160E09}" dt="2022-05-26T17:08:24.050" v="13006" actId="478"/>
          <ac:grpSpMkLst>
            <pc:docMk/>
            <pc:sldMk cId="756477723" sldId="269"/>
            <ac:grpSpMk id="29" creationId="{84BC6D86-8D70-440F-A8BB-9FF309FFD831}"/>
          </ac:grpSpMkLst>
        </pc:grpChg>
        <pc:grpChg chg="add del mod">
          <ac:chgData name="Knight, Jacob E" userId="d971684c-2be5-47a3-be66-6c470d40e6c1" providerId="ADAL" clId="{016F3B49-1E50-4B8B-9039-881184160E09}" dt="2022-05-26T17:08:24.667" v="13007" actId="478"/>
          <ac:grpSpMkLst>
            <pc:docMk/>
            <pc:sldMk cId="756477723" sldId="269"/>
            <ac:grpSpMk id="30" creationId="{510EB95F-C3AA-4EFD-A50A-29571C962A47}"/>
          </ac:grpSpMkLst>
        </pc:grpChg>
        <pc:picChg chg="add mod modCrop">
          <ac:chgData name="Knight, Jacob E" userId="d971684c-2be5-47a3-be66-6c470d40e6c1" providerId="ADAL" clId="{016F3B49-1E50-4B8B-9039-881184160E09}" dt="2022-05-24T21:25:32.820" v="4964" actId="164"/>
          <ac:picMkLst>
            <pc:docMk/>
            <pc:sldMk cId="756477723" sldId="269"/>
            <ac:picMk id="5" creationId="{AA3607E6-0129-4E0D-AE6C-283E8D630019}"/>
          </ac:picMkLst>
        </pc:picChg>
        <pc:picChg chg="add mod">
          <ac:chgData name="Knight, Jacob E" userId="d971684c-2be5-47a3-be66-6c470d40e6c1" providerId="ADAL" clId="{016F3B49-1E50-4B8B-9039-881184160E09}" dt="2022-05-24T21:25:32.820" v="4964" actId="164"/>
          <ac:picMkLst>
            <pc:docMk/>
            <pc:sldMk cId="756477723" sldId="269"/>
            <ac:picMk id="10" creationId="{F659B1C2-635C-42B4-9B87-D82F237481CD}"/>
          </ac:picMkLst>
        </pc:picChg>
        <pc:picChg chg="del">
          <ac:chgData name="Knight, Jacob E" userId="d971684c-2be5-47a3-be66-6c470d40e6c1" providerId="ADAL" clId="{016F3B49-1E50-4B8B-9039-881184160E09}" dt="2022-05-24T19:52:22.757" v="4746" actId="478"/>
          <ac:picMkLst>
            <pc:docMk/>
            <pc:sldMk cId="756477723" sldId="269"/>
            <ac:picMk id="12" creationId="{C30996D3-6CE8-4480-9001-7BAD8C34D3CD}"/>
          </ac:picMkLst>
        </pc:picChg>
        <pc:picChg chg="add mod">
          <ac:chgData name="Knight, Jacob E" userId="d971684c-2be5-47a3-be66-6c470d40e6c1" providerId="ADAL" clId="{016F3B49-1E50-4B8B-9039-881184160E09}" dt="2022-05-24T21:25:32.820" v="4964" actId="164"/>
          <ac:picMkLst>
            <pc:docMk/>
            <pc:sldMk cId="756477723" sldId="269"/>
            <ac:picMk id="13" creationId="{FF0B9827-2976-4E39-9D77-1713B3208ED4}"/>
          </ac:picMkLst>
        </pc:picChg>
        <pc:picChg chg="add mod">
          <ac:chgData name="Knight, Jacob E" userId="d971684c-2be5-47a3-be66-6c470d40e6c1" providerId="ADAL" clId="{016F3B49-1E50-4B8B-9039-881184160E09}" dt="2022-05-24T21:25:32.820" v="4964" actId="164"/>
          <ac:picMkLst>
            <pc:docMk/>
            <pc:sldMk cId="756477723" sldId="269"/>
            <ac:picMk id="15" creationId="{6443C3E4-4DE2-492D-9026-484B6EF70365}"/>
          </ac:picMkLst>
        </pc:picChg>
        <pc:picChg chg="add mod modCrop">
          <ac:chgData name="Knight, Jacob E" userId="d971684c-2be5-47a3-be66-6c470d40e6c1" providerId="ADAL" clId="{016F3B49-1E50-4B8B-9039-881184160E09}" dt="2022-05-24T21:37:17.612" v="4998" actId="164"/>
          <ac:picMkLst>
            <pc:docMk/>
            <pc:sldMk cId="756477723" sldId="269"/>
            <ac:picMk id="17" creationId="{F0C2534D-D3A1-4C6C-AD67-7F8A02AF844C}"/>
          </ac:picMkLst>
        </pc:picChg>
        <pc:picChg chg="add mod">
          <ac:chgData name="Knight, Jacob E" userId="d971684c-2be5-47a3-be66-6c470d40e6c1" providerId="ADAL" clId="{016F3B49-1E50-4B8B-9039-881184160E09}" dt="2022-05-24T21:37:24.703" v="5000" actId="164"/>
          <ac:picMkLst>
            <pc:docMk/>
            <pc:sldMk cId="756477723" sldId="269"/>
            <ac:picMk id="20" creationId="{5073C84E-7632-4712-93FF-66477756676B}"/>
          </ac:picMkLst>
        </pc:picChg>
        <pc:picChg chg="add mod">
          <ac:chgData name="Knight, Jacob E" userId="d971684c-2be5-47a3-be66-6c470d40e6c1" providerId="ADAL" clId="{016F3B49-1E50-4B8B-9039-881184160E09}" dt="2022-05-24T21:37:24.703" v="5000" actId="164"/>
          <ac:picMkLst>
            <pc:docMk/>
            <pc:sldMk cId="756477723" sldId="269"/>
            <ac:picMk id="22" creationId="{626037B4-876D-403B-80DE-4BA8A69B4124}"/>
          </ac:picMkLst>
        </pc:picChg>
        <pc:picChg chg="add mod">
          <ac:chgData name="Knight, Jacob E" userId="d971684c-2be5-47a3-be66-6c470d40e6c1" providerId="ADAL" clId="{016F3B49-1E50-4B8B-9039-881184160E09}" dt="2022-05-24T21:37:24.703" v="5000" actId="164"/>
          <ac:picMkLst>
            <pc:docMk/>
            <pc:sldMk cId="756477723" sldId="269"/>
            <ac:picMk id="24" creationId="{2AB49E72-CC55-4797-B0C5-FB6FB6F30235}"/>
          </ac:picMkLst>
        </pc:picChg>
        <pc:picChg chg="add mod">
          <ac:chgData name="Knight, Jacob E" userId="d971684c-2be5-47a3-be66-6c470d40e6c1" providerId="ADAL" clId="{016F3B49-1E50-4B8B-9039-881184160E09}" dt="2022-05-24T21:37:24.703" v="5000" actId="164"/>
          <ac:picMkLst>
            <pc:docMk/>
            <pc:sldMk cId="756477723" sldId="269"/>
            <ac:picMk id="26" creationId="{0FC7BED1-9A65-4FBB-A151-3B31E46A5E32}"/>
          </ac:picMkLst>
        </pc:picChg>
        <pc:picChg chg="add mod">
          <ac:chgData name="Knight, Jacob E" userId="d971684c-2be5-47a3-be66-6c470d40e6c1" providerId="ADAL" clId="{016F3B49-1E50-4B8B-9039-881184160E09}" dt="2022-05-24T21:37:24.703" v="5000" actId="164"/>
          <ac:picMkLst>
            <pc:docMk/>
            <pc:sldMk cId="756477723" sldId="269"/>
            <ac:picMk id="28" creationId="{0C575E23-68C2-4AB1-B750-A83E38A3C50E}"/>
          </ac:picMkLst>
        </pc:picChg>
        <pc:picChg chg="add del mod">
          <ac:chgData name="Knight, Jacob E" userId="d971684c-2be5-47a3-be66-6c470d40e6c1" providerId="ADAL" clId="{016F3B49-1E50-4B8B-9039-881184160E09}" dt="2022-05-26T17:54:15.182" v="13261" actId="478"/>
          <ac:picMkLst>
            <pc:docMk/>
            <pc:sldMk cId="756477723" sldId="269"/>
            <ac:picMk id="32" creationId="{81B723E3-51E5-4DB1-BA83-69B0C634A471}"/>
          </ac:picMkLst>
        </pc:picChg>
        <pc:picChg chg="add mod">
          <ac:chgData name="Knight, Jacob E" userId="d971684c-2be5-47a3-be66-6c470d40e6c1" providerId="ADAL" clId="{016F3B49-1E50-4B8B-9039-881184160E09}" dt="2022-05-26T17:59:04.464" v="13408" actId="1440"/>
          <ac:picMkLst>
            <pc:docMk/>
            <pc:sldMk cId="756477723" sldId="269"/>
            <ac:picMk id="37" creationId="{2296C598-0B28-4370-81D4-ED10BB7E9F4D}"/>
          </ac:picMkLst>
        </pc:picChg>
        <pc:picChg chg="add mod ord">
          <ac:chgData name="Knight, Jacob E" userId="d971684c-2be5-47a3-be66-6c470d40e6c1" providerId="ADAL" clId="{016F3B49-1E50-4B8B-9039-881184160E09}" dt="2022-05-26T17:59:10.690" v="13410" actId="1440"/>
          <ac:picMkLst>
            <pc:docMk/>
            <pc:sldMk cId="756477723" sldId="269"/>
            <ac:picMk id="40" creationId="{3A2A5516-0548-4351-A40A-820647A544FF}"/>
          </ac:picMkLst>
        </pc:picChg>
        <pc:cxnChg chg="add del mod">
          <ac:chgData name="Knight, Jacob E" userId="d971684c-2be5-47a3-be66-6c470d40e6c1" providerId="ADAL" clId="{016F3B49-1E50-4B8B-9039-881184160E09}" dt="2022-05-26T17:54:10.627" v="13260" actId="478"/>
          <ac:cxnSpMkLst>
            <pc:docMk/>
            <pc:sldMk cId="756477723" sldId="269"/>
            <ac:cxnSpMk id="35" creationId="{B84A91F6-E676-44AA-8643-A4ABF784A891}"/>
          </ac:cxnSpMkLst>
        </pc:cxnChg>
      </pc:sldChg>
      <pc:sldChg chg="addSp delSp modSp add mod ord modShow modNotesTx">
        <pc:chgData name="Knight, Jacob E" userId="d971684c-2be5-47a3-be66-6c470d40e6c1" providerId="ADAL" clId="{016F3B49-1E50-4B8B-9039-881184160E09}" dt="2022-05-27T04:12:08.423" v="25364" actId="729"/>
        <pc:sldMkLst>
          <pc:docMk/>
          <pc:sldMk cId="367326339" sldId="270"/>
        </pc:sldMkLst>
        <pc:spChg chg="mod">
          <ac:chgData name="Knight, Jacob E" userId="d971684c-2be5-47a3-be66-6c470d40e6c1" providerId="ADAL" clId="{016F3B49-1E50-4B8B-9039-881184160E09}" dt="2022-05-27T03:35:41.146" v="25273" actId="20577"/>
          <ac:spMkLst>
            <pc:docMk/>
            <pc:sldMk cId="367326339" sldId="270"/>
            <ac:spMk id="3" creationId="{00000000-0000-0000-0000-000000000000}"/>
          </ac:spMkLst>
        </pc:spChg>
        <pc:spChg chg="add del">
          <ac:chgData name="Knight, Jacob E" userId="d971684c-2be5-47a3-be66-6c470d40e6c1" providerId="ADAL" clId="{016F3B49-1E50-4B8B-9039-881184160E09}" dt="2022-05-24T22:47:00.142" v="5663" actId="478"/>
          <ac:spMkLst>
            <pc:docMk/>
            <pc:sldMk cId="367326339" sldId="270"/>
            <ac:spMk id="4" creationId="{00000000-0000-0000-0000-000000000000}"/>
          </ac:spMkLst>
        </pc:spChg>
        <pc:spChg chg="add mod">
          <ac:chgData name="Knight, Jacob E" userId="d971684c-2be5-47a3-be66-6c470d40e6c1" providerId="ADAL" clId="{016F3B49-1E50-4B8B-9039-881184160E09}" dt="2022-05-26T18:56:27.350" v="13945"/>
          <ac:spMkLst>
            <pc:docMk/>
            <pc:sldMk cId="367326339" sldId="270"/>
            <ac:spMk id="13" creationId="{1D24DD7B-25CD-4359-B869-35D5616A666E}"/>
          </ac:spMkLst>
        </pc:spChg>
        <pc:picChg chg="add del mod">
          <ac:chgData name="Knight, Jacob E" userId="d971684c-2be5-47a3-be66-6c470d40e6c1" providerId="ADAL" clId="{016F3B49-1E50-4B8B-9039-881184160E09}" dt="2022-05-24T22:43:35.652" v="5649" actId="478"/>
          <ac:picMkLst>
            <pc:docMk/>
            <pc:sldMk cId="367326339" sldId="270"/>
            <ac:picMk id="2" creationId="{6B00BE49-57F6-412B-A85A-52A3DAA87F42}"/>
          </ac:picMkLst>
        </pc:picChg>
        <pc:picChg chg="add mod">
          <ac:chgData name="Knight, Jacob E" userId="d971684c-2be5-47a3-be66-6c470d40e6c1" providerId="ADAL" clId="{016F3B49-1E50-4B8B-9039-881184160E09}" dt="2022-05-27T03:31:17.695" v="25218" actId="1440"/>
          <ac:picMkLst>
            <pc:docMk/>
            <pc:sldMk cId="367326339" sldId="270"/>
            <ac:picMk id="5" creationId="{6939C963-9CB7-4619-92C5-D16B7694DC74}"/>
          </ac:picMkLst>
        </pc:picChg>
        <pc:picChg chg="add del mod">
          <ac:chgData name="Knight, Jacob E" userId="d971684c-2be5-47a3-be66-6c470d40e6c1" providerId="ADAL" clId="{016F3B49-1E50-4B8B-9039-881184160E09}" dt="2022-05-24T22:46:28.987" v="5657" actId="478"/>
          <ac:picMkLst>
            <pc:docMk/>
            <pc:sldMk cId="367326339" sldId="270"/>
            <ac:picMk id="6" creationId="{1373CAEE-9576-4476-875B-7E391F62311D}"/>
          </ac:picMkLst>
        </pc:picChg>
        <pc:picChg chg="add mod">
          <ac:chgData name="Knight, Jacob E" userId="d971684c-2be5-47a3-be66-6c470d40e6c1" providerId="ADAL" clId="{016F3B49-1E50-4B8B-9039-881184160E09}" dt="2022-05-27T03:31:17.695" v="25218" actId="1440"/>
          <ac:picMkLst>
            <pc:docMk/>
            <pc:sldMk cId="367326339" sldId="270"/>
            <ac:picMk id="7" creationId="{05AA745C-9A04-4DEE-A68E-54AA453EB420}"/>
          </ac:picMkLst>
        </pc:picChg>
        <pc:picChg chg="add del mod">
          <ac:chgData name="Knight, Jacob E" userId="d971684c-2be5-47a3-be66-6c470d40e6c1" providerId="ADAL" clId="{016F3B49-1E50-4B8B-9039-881184160E09}" dt="2022-05-27T03:30:44.827" v="25214" actId="478"/>
          <ac:picMkLst>
            <pc:docMk/>
            <pc:sldMk cId="367326339" sldId="270"/>
            <ac:picMk id="9" creationId="{714FF367-759C-419C-885A-BBA0B688C5AC}"/>
          </ac:picMkLst>
        </pc:picChg>
        <pc:picChg chg="del">
          <ac:chgData name="Knight, Jacob E" userId="d971684c-2be5-47a3-be66-6c470d40e6c1" providerId="ADAL" clId="{016F3B49-1E50-4B8B-9039-881184160E09}" dt="2022-05-24T22:42:21.653" v="5638" actId="478"/>
          <ac:picMkLst>
            <pc:docMk/>
            <pc:sldMk cId="367326339" sldId="270"/>
            <ac:picMk id="12" creationId="{C30996D3-6CE8-4480-9001-7BAD8C34D3CD}"/>
          </ac:picMkLst>
        </pc:picChg>
        <pc:picChg chg="del">
          <ac:chgData name="Knight, Jacob E" userId="d971684c-2be5-47a3-be66-6c470d40e6c1" providerId="ADAL" clId="{016F3B49-1E50-4B8B-9039-881184160E09}" dt="2022-05-24T22:42:23.194" v="5639" actId="478"/>
          <ac:picMkLst>
            <pc:docMk/>
            <pc:sldMk cId="367326339" sldId="270"/>
            <ac:picMk id="14" creationId="{036954C2-DD91-4579-B946-D3FF7F9221B2}"/>
          </ac:picMkLst>
        </pc:picChg>
      </pc:sldChg>
      <pc:sldChg chg="addSp delSp modSp add mod">
        <pc:chgData name="Knight, Jacob E" userId="d971684c-2be5-47a3-be66-6c470d40e6c1" providerId="ADAL" clId="{016F3B49-1E50-4B8B-9039-881184160E09}" dt="2022-05-26T23:54:13.180" v="25190" actId="20577"/>
        <pc:sldMkLst>
          <pc:docMk/>
          <pc:sldMk cId="2075105549" sldId="271"/>
        </pc:sldMkLst>
        <pc:spChg chg="mod">
          <ac:chgData name="Knight, Jacob E" userId="d971684c-2be5-47a3-be66-6c470d40e6c1" providerId="ADAL" clId="{016F3B49-1E50-4B8B-9039-881184160E09}" dt="2022-05-24T23:38:10.571" v="6338" actId="20577"/>
          <ac:spMkLst>
            <pc:docMk/>
            <pc:sldMk cId="2075105549" sldId="271"/>
            <ac:spMk id="3" creationId="{00000000-0000-0000-0000-000000000000}"/>
          </ac:spMkLst>
        </pc:spChg>
        <pc:spChg chg="mod">
          <ac:chgData name="Knight, Jacob E" userId="d971684c-2be5-47a3-be66-6c470d40e6c1" providerId="ADAL" clId="{016F3B49-1E50-4B8B-9039-881184160E09}" dt="2022-05-26T23:54:13.180" v="25190" actId="20577"/>
          <ac:spMkLst>
            <pc:docMk/>
            <pc:sldMk cId="2075105549" sldId="271"/>
            <ac:spMk id="4" creationId="{00000000-0000-0000-0000-000000000000}"/>
          </ac:spMkLst>
        </pc:spChg>
        <pc:picChg chg="add mod">
          <ac:chgData name="Knight, Jacob E" userId="d971684c-2be5-47a3-be66-6c470d40e6c1" providerId="ADAL" clId="{016F3B49-1E50-4B8B-9039-881184160E09}" dt="2022-05-25T19:50:41.779" v="6571" actId="14100"/>
          <ac:picMkLst>
            <pc:docMk/>
            <pc:sldMk cId="2075105549" sldId="271"/>
            <ac:picMk id="5" creationId="{990A87C5-B898-43A9-B185-E21F31E53980}"/>
          </ac:picMkLst>
        </pc:picChg>
        <pc:picChg chg="add del mod">
          <ac:chgData name="Knight, Jacob E" userId="d971684c-2be5-47a3-be66-6c470d40e6c1" providerId="ADAL" clId="{016F3B49-1E50-4B8B-9039-881184160E09}" dt="2022-05-25T19:50:44.428" v="6572" actId="478"/>
          <ac:picMkLst>
            <pc:docMk/>
            <pc:sldMk cId="2075105549" sldId="271"/>
            <ac:picMk id="6" creationId="{BFD0AF16-C136-4B2D-B337-2FA1FD5CF29B}"/>
          </ac:picMkLst>
        </pc:picChg>
      </pc:sldChg>
      <pc:sldChg chg="modSp add mod ord modNotesTx">
        <pc:chgData name="Knight, Jacob E" userId="d971684c-2be5-47a3-be66-6c470d40e6c1" providerId="ADAL" clId="{016F3B49-1E50-4B8B-9039-881184160E09}" dt="2022-05-26T23:43:16.940" v="24363" actId="20577"/>
        <pc:sldMkLst>
          <pc:docMk/>
          <pc:sldMk cId="3440077086" sldId="272"/>
        </pc:sldMkLst>
        <pc:spChg chg="mod">
          <ac:chgData name="Knight, Jacob E" userId="d971684c-2be5-47a3-be66-6c470d40e6c1" providerId="ADAL" clId="{016F3B49-1E50-4B8B-9039-881184160E09}" dt="2022-05-26T23:21:55.001" v="23021" actId="20577"/>
          <ac:spMkLst>
            <pc:docMk/>
            <pc:sldMk cId="3440077086" sldId="272"/>
            <ac:spMk id="3" creationId="{00000000-0000-0000-0000-000000000000}"/>
          </ac:spMkLst>
        </pc:spChg>
        <pc:spChg chg="mod">
          <ac:chgData name="Knight, Jacob E" userId="d971684c-2be5-47a3-be66-6c470d40e6c1" providerId="ADAL" clId="{016F3B49-1E50-4B8B-9039-881184160E09}" dt="2022-05-26T18:48:51.174" v="13877" actId="20577"/>
          <ac:spMkLst>
            <pc:docMk/>
            <pc:sldMk cId="3440077086" sldId="272"/>
            <ac:spMk id="4" creationId="{00000000-0000-0000-0000-000000000000}"/>
          </ac:spMkLst>
        </pc:spChg>
      </pc:sldChg>
      <pc:sldChg chg="addSp delSp modSp add mod ord modAnim modNotesTx">
        <pc:chgData name="Knight, Jacob E" userId="d971684c-2be5-47a3-be66-6c470d40e6c1" providerId="ADAL" clId="{016F3B49-1E50-4B8B-9039-881184160E09}" dt="2022-05-27T04:13:04.818" v="25371" actId="1076"/>
        <pc:sldMkLst>
          <pc:docMk/>
          <pc:sldMk cId="720465511" sldId="273"/>
        </pc:sldMkLst>
        <pc:spChg chg="mod">
          <ac:chgData name="Knight, Jacob E" userId="d971684c-2be5-47a3-be66-6c470d40e6c1" providerId="ADAL" clId="{016F3B49-1E50-4B8B-9039-881184160E09}" dt="2022-05-26T19:50:01.484" v="15026" actId="20577"/>
          <ac:spMkLst>
            <pc:docMk/>
            <pc:sldMk cId="720465511" sldId="273"/>
            <ac:spMk id="4" creationId="{00000000-0000-0000-0000-000000000000}"/>
          </ac:spMkLst>
        </pc:spChg>
        <pc:spChg chg="mod topLvl">
          <ac:chgData name="Knight, Jacob E" userId="d971684c-2be5-47a3-be66-6c470d40e6c1" providerId="ADAL" clId="{016F3B49-1E50-4B8B-9039-881184160E09}" dt="2022-05-27T03:42:25.841" v="25356" actId="165"/>
          <ac:spMkLst>
            <pc:docMk/>
            <pc:sldMk cId="720465511" sldId="273"/>
            <ac:spMk id="15" creationId="{EDAEDA50-DFFB-4FAA-8E21-18D681B3CB60}"/>
          </ac:spMkLst>
        </pc:spChg>
        <pc:grpChg chg="add mod">
          <ac:chgData name="Knight, Jacob E" userId="d971684c-2be5-47a3-be66-6c470d40e6c1" providerId="ADAL" clId="{016F3B49-1E50-4B8B-9039-881184160E09}" dt="2022-05-27T03:46:00.661" v="25362" actId="164"/>
          <ac:grpSpMkLst>
            <pc:docMk/>
            <pc:sldMk cId="720465511" sldId="273"/>
            <ac:grpSpMk id="2" creationId="{0F2BAAD0-FF80-4D97-9959-BF8A71B5BC5B}"/>
          </ac:grpSpMkLst>
        </pc:grpChg>
        <pc:grpChg chg="mod topLvl">
          <ac:chgData name="Knight, Jacob E" userId="d971684c-2be5-47a3-be66-6c470d40e6c1" providerId="ADAL" clId="{016F3B49-1E50-4B8B-9039-881184160E09}" dt="2022-05-27T04:13:04.818" v="25371" actId="1076"/>
          <ac:grpSpMkLst>
            <pc:docMk/>
            <pc:sldMk cId="720465511" sldId="273"/>
            <ac:grpSpMk id="16" creationId="{92806E50-F042-4611-8631-1C40852D7F5D}"/>
          </ac:grpSpMkLst>
        </pc:grpChg>
        <pc:grpChg chg="del">
          <ac:chgData name="Knight, Jacob E" userId="d971684c-2be5-47a3-be66-6c470d40e6c1" providerId="ADAL" clId="{016F3B49-1E50-4B8B-9039-881184160E09}" dt="2022-05-27T03:42:25.841" v="25356" actId="165"/>
          <ac:grpSpMkLst>
            <pc:docMk/>
            <pc:sldMk cId="720465511" sldId="273"/>
            <ac:grpSpMk id="29" creationId="{5FDA376D-AB6B-46E4-84E4-E5268D8DB29F}"/>
          </ac:grpSpMkLst>
        </pc:grpChg>
        <pc:picChg chg="mod">
          <ac:chgData name="Knight, Jacob E" userId="d971684c-2be5-47a3-be66-6c470d40e6c1" providerId="ADAL" clId="{016F3B49-1E50-4B8B-9039-881184160E09}" dt="2022-05-27T04:13:04.818" v="25371" actId="1076"/>
          <ac:picMkLst>
            <pc:docMk/>
            <pc:sldMk cId="720465511" sldId="273"/>
            <ac:picMk id="14" creationId="{F044D0DF-E1D2-4CEE-87B4-D2CECB79C66D}"/>
          </ac:picMkLst>
        </pc:picChg>
        <pc:picChg chg="mod">
          <ac:chgData name="Knight, Jacob E" userId="d971684c-2be5-47a3-be66-6c470d40e6c1" providerId="ADAL" clId="{016F3B49-1E50-4B8B-9039-881184160E09}" dt="2022-05-27T03:46:00.661" v="25362" actId="164"/>
          <ac:picMkLst>
            <pc:docMk/>
            <pc:sldMk cId="720465511" sldId="273"/>
            <ac:picMk id="18" creationId="{B84406FE-57D8-4684-9B55-9FF7F9E9E793}"/>
          </ac:picMkLst>
        </pc:picChg>
        <pc:picChg chg="mod">
          <ac:chgData name="Knight, Jacob E" userId="d971684c-2be5-47a3-be66-6c470d40e6c1" providerId="ADAL" clId="{016F3B49-1E50-4B8B-9039-881184160E09}" dt="2022-05-27T03:46:00.661" v="25362" actId="164"/>
          <ac:picMkLst>
            <pc:docMk/>
            <pc:sldMk cId="720465511" sldId="273"/>
            <ac:picMk id="20" creationId="{38AEA024-789F-4F55-B4F3-ADD35E890120}"/>
          </ac:picMkLst>
        </pc:picChg>
        <pc:picChg chg="mod">
          <ac:chgData name="Knight, Jacob E" userId="d971684c-2be5-47a3-be66-6c470d40e6c1" providerId="ADAL" clId="{016F3B49-1E50-4B8B-9039-881184160E09}" dt="2022-05-27T03:46:00.661" v="25362" actId="164"/>
          <ac:picMkLst>
            <pc:docMk/>
            <pc:sldMk cId="720465511" sldId="273"/>
            <ac:picMk id="22" creationId="{C534512A-8C3C-4FC5-9B0C-DF5ECFBDCBEC}"/>
          </ac:picMkLst>
        </pc:picChg>
        <pc:picChg chg="mod">
          <ac:chgData name="Knight, Jacob E" userId="d971684c-2be5-47a3-be66-6c470d40e6c1" providerId="ADAL" clId="{016F3B49-1E50-4B8B-9039-881184160E09}" dt="2022-05-27T03:46:00.661" v="25362" actId="164"/>
          <ac:picMkLst>
            <pc:docMk/>
            <pc:sldMk cId="720465511" sldId="273"/>
            <ac:picMk id="23" creationId="{63661F69-E48A-4AAB-8C5F-C10E9567346B}"/>
          </ac:picMkLst>
        </pc:picChg>
        <pc:picChg chg="mod">
          <ac:chgData name="Knight, Jacob E" userId="d971684c-2be5-47a3-be66-6c470d40e6c1" providerId="ADAL" clId="{016F3B49-1E50-4B8B-9039-881184160E09}" dt="2022-05-27T03:46:00.661" v="25362" actId="164"/>
          <ac:picMkLst>
            <pc:docMk/>
            <pc:sldMk cId="720465511" sldId="273"/>
            <ac:picMk id="24" creationId="{E7265DE7-30D8-4252-818C-E8D1965735B7}"/>
          </ac:picMkLst>
        </pc:picChg>
        <pc:picChg chg="mod">
          <ac:chgData name="Knight, Jacob E" userId="d971684c-2be5-47a3-be66-6c470d40e6c1" providerId="ADAL" clId="{016F3B49-1E50-4B8B-9039-881184160E09}" dt="2022-05-27T03:46:00.661" v="25362" actId="164"/>
          <ac:picMkLst>
            <pc:docMk/>
            <pc:sldMk cId="720465511" sldId="273"/>
            <ac:picMk id="26" creationId="{EA8F8106-EE75-45AB-8FBB-50EBA4F75A36}"/>
          </ac:picMkLst>
        </pc:picChg>
        <pc:picChg chg="mod">
          <ac:chgData name="Knight, Jacob E" userId="d971684c-2be5-47a3-be66-6c470d40e6c1" providerId="ADAL" clId="{016F3B49-1E50-4B8B-9039-881184160E09}" dt="2022-05-27T03:46:00.661" v="25362" actId="164"/>
          <ac:picMkLst>
            <pc:docMk/>
            <pc:sldMk cId="720465511" sldId="273"/>
            <ac:picMk id="27" creationId="{BA725683-0F2F-4B1E-8617-8FFC9495FEB1}"/>
          </ac:picMkLst>
        </pc:picChg>
        <pc:picChg chg="mod">
          <ac:chgData name="Knight, Jacob E" userId="d971684c-2be5-47a3-be66-6c470d40e6c1" providerId="ADAL" clId="{016F3B49-1E50-4B8B-9039-881184160E09}" dt="2022-05-27T03:46:00.661" v="25362" actId="164"/>
          <ac:picMkLst>
            <pc:docMk/>
            <pc:sldMk cId="720465511" sldId="273"/>
            <ac:picMk id="28" creationId="{0006139B-5470-419A-8549-E7B24F8D4D6E}"/>
          </ac:picMkLst>
        </pc:picChg>
        <pc:picChg chg="mod">
          <ac:chgData name="Knight, Jacob E" userId="d971684c-2be5-47a3-be66-6c470d40e6c1" providerId="ADAL" clId="{016F3B49-1E50-4B8B-9039-881184160E09}" dt="2022-05-27T04:13:04.818" v="25371" actId="1076"/>
          <ac:picMkLst>
            <pc:docMk/>
            <pc:sldMk cId="720465511" sldId="273"/>
            <ac:picMk id="1026" creationId="{0308315E-96FD-4B14-A4DE-59200DD3697F}"/>
          </ac:picMkLst>
        </pc:picChg>
      </pc:sldChg>
      <pc:sldChg chg="modSp add mod modShow">
        <pc:chgData name="Knight, Jacob E" userId="d971684c-2be5-47a3-be66-6c470d40e6c1" providerId="ADAL" clId="{016F3B49-1E50-4B8B-9039-881184160E09}" dt="2022-05-27T04:49:58.209" v="25378" actId="729"/>
        <pc:sldMkLst>
          <pc:docMk/>
          <pc:sldMk cId="2110345302" sldId="274"/>
        </pc:sldMkLst>
        <pc:spChg chg="mod">
          <ac:chgData name="Knight, Jacob E" userId="d971684c-2be5-47a3-be66-6c470d40e6c1" providerId="ADAL" clId="{016F3B49-1E50-4B8B-9039-881184160E09}" dt="2022-05-26T00:45:46.971" v="11703" actId="20577"/>
          <ac:spMkLst>
            <pc:docMk/>
            <pc:sldMk cId="2110345302" sldId="274"/>
            <ac:spMk id="4" creationId="{00000000-0000-0000-0000-000000000000}"/>
          </ac:spMkLst>
        </pc:spChg>
      </pc:sldChg>
      <pc:sldChg chg="addSp delSp modSp add mod">
        <pc:chgData name="Knight, Jacob E" userId="d971684c-2be5-47a3-be66-6c470d40e6c1" providerId="ADAL" clId="{016F3B49-1E50-4B8B-9039-881184160E09}" dt="2022-05-26T16:23:20.358" v="12596" actId="20577"/>
        <pc:sldMkLst>
          <pc:docMk/>
          <pc:sldMk cId="1836778500" sldId="275"/>
        </pc:sldMkLst>
        <pc:spChg chg="mod">
          <ac:chgData name="Knight, Jacob E" userId="d971684c-2be5-47a3-be66-6c470d40e6c1" providerId="ADAL" clId="{016F3B49-1E50-4B8B-9039-881184160E09}" dt="2022-05-26T16:23:20.358" v="12596" actId="20577"/>
          <ac:spMkLst>
            <pc:docMk/>
            <pc:sldMk cId="1836778500" sldId="275"/>
            <ac:spMk id="3" creationId="{00000000-0000-0000-0000-000000000000}"/>
          </ac:spMkLst>
        </pc:spChg>
        <pc:spChg chg="mod">
          <ac:chgData name="Knight, Jacob E" userId="d971684c-2be5-47a3-be66-6c470d40e6c1" providerId="ADAL" clId="{016F3B49-1E50-4B8B-9039-881184160E09}" dt="2022-05-26T16:22:55.393" v="12568" actId="20577"/>
          <ac:spMkLst>
            <pc:docMk/>
            <pc:sldMk cId="1836778500" sldId="275"/>
            <ac:spMk id="4" creationId="{00000000-0000-0000-0000-000000000000}"/>
          </ac:spMkLst>
        </pc:spChg>
        <pc:picChg chg="del">
          <ac:chgData name="Knight, Jacob E" userId="d971684c-2be5-47a3-be66-6c470d40e6c1" providerId="ADAL" clId="{016F3B49-1E50-4B8B-9039-881184160E09}" dt="2022-05-26T00:46:17.554" v="11709" actId="478"/>
          <ac:picMkLst>
            <pc:docMk/>
            <pc:sldMk cId="1836778500" sldId="275"/>
            <ac:picMk id="5" creationId="{990A87C5-B898-43A9-B185-E21F31E53980}"/>
          </ac:picMkLst>
        </pc:picChg>
        <pc:picChg chg="add mod ord">
          <ac:chgData name="Knight, Jacob E" userId="d971684c-2be5-47a3-be66-6c470d40e6c1" providerId="ADAL" clId="{016F3B49-1E50-4B8B-9039-881184160E09}" dt="2022-05-26T00:46:15.293" v="11708" actId="167"/>
          <ac:picMkLst>
            <pc:docMk/>
            <pc:sldMk cId="1836778500" sldId="275"/>
            <ac:picMk id="6" creationId="{833600A0-780E-47A3-B137-0DA07DB351CB}"/>
          </ac:picMkLst>
        </pc:picChg>
      </pc:sldChg>
      <pc:sldChg chg="addSp delSp modSp add mod modNotesTx">
        <pc:chgData name="Knight, Jacob E" userId="d971684c-2be5-47a3-be66-6c470d40e6c1" providerId="ADAL" clId="{016F3B49-1E50-4B8B-9039-881184160E09}" dt="2022-05-26T23:58:48.116" v="25204" actId="5793"/>
        <pc:sldMkLst>
          <pc:docMk/>
          <pc:sldMk cId="3200954577" sldId="276"/>
        </pc:sldMkLst>
        <pc:spChg chg="mod">
          <ac:chgData name="Knight, Jacob E" userId="d971684c-2be5-47a3-be66-6c470d40e6c1" providerId="ADAL" clId="{016F3B49-1E50-4B8B-9039-881184160E09}" dt="2022-05-26T16:45:30.359" v="12829" actId="20577"/>
          <ac:spMkLst>
            <pc:docMk/>
            <pc:sldMk cId="3200954577" sldId="276"/>
            <ac:spMk id="3" creationId="{00000000-0000-0000-0000-000000000000}"/>
          </ac:spMkLst>
        </pc:spChg>
        <pc:spChg chg="del">
          <ac:chgData name="Knight, Jacob E" userId="d971684c-2be5-47a3-be66-6c470d40e6c1" providerId="ADAL" clId="{016F3B49-1E50-4B8B-9039-881184160E09}" dt="2022-05-26T16:38:38.573" v="12781" actId="478"/>
          <ac:spMkLst>
            <pc:docMk/>
            <pc:sldMk cId="3200954577" sldId="276"/>
            <ac:spMk id="4" creationId="{00000000-0000-0000-0000-000000000000}"/>
          </ac:spMkLst>
        </pc:spChg>
        <pc:grpChg chg="del">
          <ac:chgData name="Knight, Jacob E" userId="d971684c-2be5-47a3-be66-6c470d40e6c1" providerId="ADAL" clId="{016F3B49-1E50-4B8B-9039-881184160E09}" dt="2022-05-26T16:11:10.193" v="12287" actId="478"/>
          <ac:grpSpMkLst>
            <pc:docMk/>
            <pc:sldMk cId="3200954577" sldId="276"/>
            <ac:grpSpMk id="24" creationId="{6E205A72-8D45-448B-A901-F4F49BAC9416}"/>
          </ac:grpSpMkLst>
        </pc:grpChg>
        <pc:picChg chg="add mod">
          <ac:chgData name="Knight, Jacob E" userId="d971684c-2be5-47a3-be66-6c470d40e6c1" providerId="ADAL" clId="{016F3B49-1E50-4B8B-9039-881184160E09}" dt="2022-05-26T16:45:00.209" v="12799" actId="1076"/>
          <ac:picMkLst>
            <pc:docMk/>
            <pc:sldMk cId="3200954577" sldId="276"/>
            <ac:picMk id="6" creationId="{1E341A59-88EE-493C-A207-06ED377550B7}"/>
          </ac:picMkLst>
        </pc:picChg>
        <pc:picChg chg="add del mod">
          <ac:chgData name="Knight, Jacob E" userId="d971684c-2be5-47a3-be66-6c470d40e6c1" providerId="ADAL" clId="{016F3B49-1E50-4B8B-9039-881184160E09}" dt="2022-05-26T16:44:14.834" v="12790" actId="478"/>
          <ac:picMkLst>
            <pc:docMk/>
            <pc:sldMk cId="3200954577" sldId="276"/>
            <ac:picMk id="8" creationId="{14C334B9-3136-43E8-AF1A-151EE105BAB8}"/>
          </ac:picMkLst>
        </pc:picChg>
        <pc:picChg chg="add mod">
          <ac:chgData name="Knight, Jacob E" userId="d971684c-2be5-47a3-be66-6c470d40e6c1" providerId="ADAL" clId="{016F3B49-1E50-4B8B-9039-881184160E09}" dt="2022-05-26T16:45:05.841" v="12800" actId="1076"/>
          <ac:picMkLst>
            <pc:docMk/>
            <pc:sldMk cId="3200954577" sldId="276"/>
            <ac:picMk id="10" creationId="{42F7BC05-79D6-4407-8871-B7DE4B7F0B93}"/>
          </ac:picMkLst>
        </pc:picChg>
      </pc:sldChg>
      <pc:sldChg chg="delSp modSp add mod">
        <pc:chgData name="Knight, Jacob E" userId="d971684c-2be5-47a3-be66-6c470d40e6c1" providerId="ADAL" clId="{016F3B49-1E50-4B8B-9039-881184160E09}" dt="2022-05-26T18:50:41.052" v="13895" actId="20577"/>
        <pc:sldMkLst>
          <pc:docMk/>
          <pc:sldMk cId="155988952" sldId="277"/>
        </pc:sldMkLst>
        <pc:spChg chg="mod">
          <ac:chgData name="Knight, Jacob E" userId="d971684c-2be5-47a3-be66-6c470d40e6c1" providerId="ADAL" clId="{016F3B49-1E50-4B8B-9039-881184160E09}" dt="2022-05-26T16:28:29.482" v="12639" actId="1035"/>
          <ac:spMkLst>
            <pc:docMk/>
            <pc:sldMk cId="155988952" sldId="277"/>
            <ac:spMk id="3" creationId="{00000000-0000-0000-0000-000000000000}"/>
          </ac:spMkLst>
        </pc:spChg>
        <pc:spChg chg="mod">
          <ac:chgData name="Knight, Jacob E" userId="d971684c-2be5-47a3-be66-6c470d40e6c1" providerId="ADAL" clId="{016F3B49-1E50-4B8B-9039-881184160E09}" dt="2022-05-26T18:50:41.052" v="13895" actId="20577"/>
          <ac:spMkLst>
            <pc:docMk/>
            <pc:sldMk cId="155988952" sldId="277"/>
            <ac:spMk id="4" creationId="{00000000-0000-0000-0000-000000000000}"/>
          </ac:spMkLst>
        </pc:spChg>
        <pc:picChg chg="del">
          <ac:chgData name="Knight, Jacob E" userId="d971684c-2be5-47a3-be66-6c470d40e6c1" providerId="ADAL" clId="{016F3B49-1E50-4B8B-9039-881184160E09}" dt="2022-05-26T16:28:23.416" v="12624" actId="478"/>
          <ac:picMkLst>
            <pc:docMk/>
            <pc:sldMk cId="155988952" sldId="277"/>
            <ac:picMk id="6" creationId="{833600A0-780E-47A3-B137-0DA07DB351CB}"/>
          </ac:picMkLst>
        </pc:picChg>
      </pc:sldChg>
      <pc:sldChg chg="addSp delSp modSp add mod ord modNotesTx">
        <pc:chgData name="Knight, Jacob E" userId="d971684c-2be5-47a3-be66-6c470d40e6c1" providerId="ADAL" clId="{016F3B49-1E50-4B8B-9039-881184160E09}" dt="2022-05-26T20:48:31.323" v="17237" actId="20577"/>
        <pc:sldMkLst>
          <pc:docMk/>
          <pc:sldMk cId="4103603066" sldId="278"/>
        </pc:sldMkLst>
        <pc:spChg chg="mod">
          <ac:chgData name="Knight, Jacob E" userId="d971684c-2be5-47a3-be66-6c470d40e6c1" providerId="ADAL" clId="{016F3B49-1E50-4B8B-9039-881184160E09}" dt="2022-05-26T16:46:09.286" v="12863" actId="20577"/>
          <ac:spMkLst>
            <pc:docMk/>
            <pc:sldMk cId="4103603066" sldId="278"/>
            <ac:spMk id="3" creationId="{00000000-0000-0000-0000-000000000000}"/>
          </ac:spMkLst>
        </pc:spChg>
        <pc:picChg chg="add mod">
          <ac:chgData name="Knight, Jacob E" userId="d971684c-2be5-47a3-be66-6c470d40e6c1" providerId="ADAL" clId="{016F3B49-1E50-4B8B-9039-881184160E09}" dt="2022-05-26T16:51:56.395" v="12873" actId="1076"/>
          <ac:picMkLst>
            <pc:docMk/>
            <pc:sldMk cId="4103603066" sldId="278"/>
            <ac:picMk id="4" creationId="{0A868E63-2DE4-4444-84FC-467EEE6286B6}"/>
          </ac:picMkLst>
        </pc:picChg>
        <pc:picChg chg="del">
          <ac:chgData name="Knight, Jacob E" userId="d971684c-2be5-47a3-be66-6c470d40e6c1" providerId="ADAL" clId="{016F3B49-1E50-4B8B-9039-881184160E09}" dt="2022-05-26T16:41:01.054" v="12787" actId="478"/>
          <ac:picMkLst>
            <pc:docMk/>
            <pc:sldMk cId="4103603066" sldId="278"/>
            <ac:picMk id="6" creationId="{1E341A59-88EE-493C-A207-06ED377550B7}"/>
          </ac:picMkLst>
        </pc:picChg>
        <pc:picChg chg="add mod">
          <ac:chgData name="Knight, Jacob E" userId="d971684c-2be5-47a3-be66-6c470d40e6c1" providerId="ADAL" clId="{016F3B49-1E50-4B8B-9039-881184160E09}" dt="2022-05-26T16:51:52.285" v="12872" actId="1076"/>
          <ac:picMkLst>
            <pc:docMk/>
            <pc:sldMk cId="4103603066" sldId="278"/>
            <ac:picMk id="7" creationId="{DC90FC3F-8AA9-43A9-B348-F821212876F4}"/>
          </ac:picMkLst>
        </pc:picChg>
        <pc:picChg chg="del">
          <ac:chgData name="Knight, Jacob E" userId="d971684c-2be5-47a3-be66-6c470d40e6c1" providerId="ADAL" clId="{016F3B49-1E50-4B8B-9039-881184160E09}" dt="2022-05-26T16:41:00.554" v="12786" actId="478"/>
          <ac:picMkLst>
            <pc:docMk/>
            <pc:sldMk cId="4103603066" sldId="278"/>
            <ac:picMk id="8" creationId="{14C334B9-3136-43E8-AF1A-151EE105BAB8}"/>
          </ac:picMkLst>
        </pc:picChg>
      </pc:sldChg>
      <pc:sldChg chg="addSp delSp modSp add mod modNotesTx">
        <pc:chgData name="Knight, Jacob E" userId="d971684c-2be5-47a3-be66-6c470d40e6c1" providerId="ADAL" clId="{016F3B49-1E50-4B8B-9039-881184160E09}" dt="2022-05-27T03:39:36.329" v="25353" actId="164"/>
        <pc:sldMkLst>
          <pc:docMk/>
          <pc:sldMk cId="636653535" sldId="279"/>
        </pc:sldMkLst>
        <pc:spChg chg="add mod">
          <ac:chgData name="Knight, Jacob E" userId="d971684c-2be5-47a3-be66-6c470d40e6c1" providerId="ADAL" clId="{016F3B49-1E50-4B8B-9039-881184160E09}" dt="2022-05-27T03:39:36.329" v="25353" actId="164"/>
          <ac:spMkLst>
            <pc:docMk/>
            <pc:sldMk cId="636653535" sldId="279"/>
            <ac:spMk id="2" creationId="{08253DB6-1266-4F32-A838-3D6177A2A6B7}"/>
          </ac:spMkLst>
        </pc:spChg>
        <pc:spChg chg="mod">
          <ac:chgData name="Knight, Jacob E" userId="d971684c-2be5-47a3-be66-6c470d40e6c1" providerId="ADAL" clId="{016F3B49-1E50-4B8B-9039-881184160E09}" dt="2022-05-26T17:32:36.811" v="13216" actId="20577"/>
          <ac:spMkLst>
            <pc:docMk/>
            <pc:sldMk cId="636653535" sldId="279"/>
            <ac:spMk id="3" creationId="{00000000-0000-0000-0000-000000000000}"/>
          </ac:spMkLst>
        </pc:spChg>
        <pc:spChg chg="del">
          <ac:chgData name="Knight, Jacob E" userId="d971684c-2be5-47a3-be66-6c470d40e6c1" providerId="ADAL" clId="{016F3B49-1E50-4B8B-9039-881184160E09}" dt="2022-05-26T17:00:18.515" v="12976" actId="478"/>
          <ac:spMkLst>
            <pc:docMk/>
            <pc:sldMk cId="636653535" sldId="279"/>
            <ac:spMk id="4" creationId="{00000000-0000-0000-0000-000000000000}"/>
          </ac:spMkLst>
        </pc:spChg>
        <pc:spChg chg="add mod">
          <ac:chgData name="Knight, Jacob E" userId="d971684c-2be5-47a3-be66-6c470d40e6c1" providerId="ADAL" clId="{016F3B49-1E50-4B8B-9039-881184160E09}" dt="2022-05-27T03:39:36.329" v="25353" actId="164"/>
          <ac:spMkLst>
            <pc:docMk/>
            <pc:sldMk cId="636653535" sldId="279"/>
            <ac:spMk id="10" creationId="{D0E26268-B98D-4AAB-9AFE-AB1715F8F8C2}"/>
          </ac:spMkLst>
        </pc:spChg>
        <pc:spChg chg="add mod">
          <ac:chgData name="Knight, Jacob E" userId="d971684c-2be5-47a3-be66-6c470d40e6c1" providerId="ADAL" clId="{016F3B49-1E50-4B8B-9039-881184160E09}" dt="2022-05-27T03:39:36.329" v="25353" actId="164"/>
          <ac:spMkLst>
            <pc:docMk/>
            <pc:sldMk cId="636653535" sldId="279"/>
            <ac:spMk id="13" creationId="{26DCD059-E6BA-4073-83C5-132F70E0ACFD}"/>
          </ac:spMkLst>
        </pc:spChg>
        <pc:spChg chg="add mod">
          <ac:chgData name="Knight, Jacob E" userId="d971684c-2be5-47a3-be66-6c470d40e6c1" providerId="ADAL" clId="{016F3B49-1E50-4B8B-9039-881184160E09}" dt="2022-05-27T03:39:36.329" v="25353" actId="164"/>
          <ac:spMkLst>
            <pc:docMk/>
            <pc:sldMk cId="636653535" sldId="279"/>
            <ac:spMk id="14" creationId="{67AB8BE2-3C7D-4A65-A409-360E00526BAD}"/>
          </ac:spMkLst>
        </pc:spChg>
        <pc:spChg chg="add mod">
          <ac:chgData name="Knight, Jacob E" userId="d971684c-2be5-47a3-be66-6c470d40e6c1" providerId="ADAL" clId="{016F3B49-1E50-4B8B-9039-881184160E09}" dt="2022-05-27T03:38:40.231" v="25347" actId="1076"/>
          <ac:spMkLst>
            <pc:docMk/>
            <pc:sldMk cId="636653535" sldId="279"/>
            <ac:spMk id="16" creationId="{2842EAD0-B1AF-4BBE-851A-2E28C702D7B1}"/>
          </ac:spMkLst>
        </pc:spChg>
        <pc:spChg chg="add mod">
          <ac:chgData name="Knight, Jacob E" userId="d971684c-2be5-47a3-be66-6c470d40e6c1" providerId="ADAL" clId="{016F3B49-1E50-4B8B-9039-881184160E09}" dt="2022-05-27T03:39:36.329" v="25353" actId="164"/>
          <ac:spMkLst>
            <pc:docMk/>
            <pc:sldMk cId="636653535" sldId="279"/>
            <ac:spMk id="17" creationId="{74E7C32A-697C-4EE2-94E0-1880B8E1D423}"/>
          </ac:spMkLst>
        </pc:spChg>
        <pc:spChg chg="add mod">
          <ac:chgData name="Knight, Jacob E" userId="d971684c-2be5-47a3-be66-6c470d40e6c1" providerId="ADAL" clId="{016F3B49-1E50-4B8B-9039-881184160E09}" dt="2022-05-27T03:39:36.329" v="25353" actId="164"/>
          <ac:spMkLst>
            <pc:docMk/>
            <pc:sldMk cId="636653535" sldId="279"/>
            <ac:spMk id="18" creationId="{44995634-F6BA-4A8C-9E34-6B48EBE1601A}"/>
          </ac:spMkLst>
        </pc:spChg>
        <pc:grpChg chg="add mod">
          <ac:chgData name="Knight, Jacob E" userId="d971684c-2be5-47a3-be66-6c470d40e6c1" providerId="ADAL" clId="{016F3B49-1E50-4B8B-9039-881184160E09}" dt="2022-05-27T03:39:36.329" v="25353" actId="164"/>
          <ac:grpSpMkLst>
            <pc:docMk/>
            <pc:sldMk cId="636653535" sldId="279"/>
            <ac:grpSpMk id="4" creationId="{930388B1-8EB2-47F2-A58B-51E3837EDF46}"/>
          </ac:grpSpMkLst>
        </pc:grpChg>
        <pc:picChg chg="add mod modCrop">
          <ac:chgData name="Knight, Jacob E" userId="d971684c-2be5-47a3-be66-6c470d40e6c1" providerId="ADAL" clId="{016F3B49-1E50-4B8B-9039-881184160E09}" dt="2022-05-27T03:39:36.329" v="25353" actId="164"/>
          <ac:picMkLst>
            <pc:docMk/>
            <pc:sldMk cId="636653535" sldId="279"/>
            <ac:picMk id="5" creationId="{5521F52E-7F55-4FCE-A5B8-0480FD1FDC2A}"/>
          </ac:picMkLst>
        </pc:picChg>
        <pc:picChg chg="add del">
          <ac:chgData name="Knight, Jacob E" userId="d971684c-2be5-47a3-be66-6c470d40e6c1" providerId="ADAL" clId="{016F3B49-1E50-4B8B-9039-881184160E09}" dt="2022-05-26T18:26:38.088" v="13584" actId="22"/>
          <ac:picMkLst>
            <pc:docMk/>
            <pc:sldMk cId="636653535" sldId="279"/>
            <ac:picMk id="7" creationId="{B995B1CC-4B52-4466-8C4D-84B65197F922}"/>
          </ac:picMkLst>
        </pc:picChg>
        <pc:picChg chg="add mod">
          <ac:chgData name="Knight, Jacob E" userId="d971684c-2be5-47a3-be66-6c470d40e6c1" providerId="ADAL" clId="{016F3B49-1E50-4B8B-9039-881184160E09}" dt="2022-05-27T03:39:36.329" v="25353" actId="164"/>
          <ac:picMkLst>
            <pc:docMk/>
            <pc:sldMk cId="636653535" sldId="279"/>
            <ac:picMk id="9" creationId="{D2B0CBAA-ED58-493A-A2A6-806C607CC623}"/>
          </ac:picMkLst>
        </pc:picChg>
        <pc:picChg chg="add mod">
          <ac:chgData name="Knight, Jacob E" userId="d971684c-2be5-47a3-be66-6c470d40e6c1" providerId="ADAL" clId="{016F3B49-1E50-4B8B-9039-881184160E09}" dt="2022-05-27T03:39:36.329" v="25353" actId="164"/>
          <ac:picMkLst>
            <pc:docMk/>
            <pc:sldMk cId="636653535" sldId="279"/>
            <ac:picMk id="11" creationId="{613FF190-16D1-41A3-91D5-072FF55600E9}"/>
          </ac:picMkLst>
        </pc:picChg>
        <pc:picChg chg="mod">
          <ac:chgData name="Knight, Jacob E" userId="d971684c-2be5-47a3-be66-6c470d40e6c1" providerId="ADAL" clId="{016F3B49-1E50-4B8B-9039-881184160E09}" dt="2022-05-26T18:24:03.386" v="13582" actId="1076"/>
          <ac:picMkLst>
            <pc:docMk/>
            <pc:sldMk cId="636653535" sldId="279"/>
            <ac:picMk id="12" creationId="{C30996D3-6CE8-4480-9001-7BAD8C34D3CD}"/>
          </ac:picMkLst>
        </pc:picChg>
        <pc:picChg chg="del">
          <ac:chgData name="Knight, Jacob E" userId="d971684c-2be5-47a3-be66-6c470d40e6c1" providerId="ADAL" clId="{016F3B49-1E50-4B8B-9039-881184160E09}" dt="2022-05-26T17:04:55.746" v="12991" actId="478"/>
          <ac:picMkLst>
            <pc:docMk/>
            <pc:sldMk cId="636653535" sldId="279"/>
            <ac:picMk id="14" creationId="{036954C2-DD91-4579-B946-D3FF7F9221B2}"/>
          </ac:picMkLst>
        </pc:picChg>
        <pc:picChg chg="add mod">
          <ac:chgData name="Knight, Jacob E" userId="d971684c-2be5-47a3-be66-6c470d40e6c1" providerId="ADAL" clId="{016F3B49-1E50-4B8B-9039-881184160E09}" dt="2022-05-27T03:39:36.329" v="25353" actId="164"/>
          <ac:picMkLst>
            <pc:docMk/>
            <pc:sldMk cId="636653535" sldId="279"/>
            <ac:picMk id="15" creationId="{65BF3077-75C1-43BB-9764-BA1D4D9CF4E1}"/>
          </ac:picMkLst>
        </pc:picChg>
      </pc:sldChg>
      <pc:sldChg chg="addSp delSp modSp add mod ord modNotesTx">
        <pc:chgData name="Knight, Jacob E" userId="d971684c-2be5-47a3-be66-6c470d40e6c1" providerId="ADAL" clId="{016F3B49-1E50-4B8B-9039-881184160E09}" dt="2022-05-26T23:10:16.755" v="22868" actId="20577"/>
        <pc:sldMkLst>
          <pc:docMk/>
          <pc:sldMk cId="2842768780" sldId="280"/>
        </pc:sldMkLst>
        <pc:spChg chg="mod">
          <ac:chgData name="Knight, Jacob E" userId="d971684c-2be5-47a3-be66-6c470d40e6c1" providerId="ADAL" clId="{016F3B49-1E50-4B8B-9039-881184160E09}" dt="2022-05-26T18:39:43.375" v="13793" actId="20577"/>
          <ac:spMkLst>
            <pc:docMk/>
            <pc:sldMk cId="2842768780" sldId="280"/>
            <ac:spMk id="3" creationId="{00000000-0000-0000-0000-000000000000}"/>
          </ac:spMkLst>
        </pc:spChg>
        <pc:spChg chg="add mod">
          <ac:chgData name="Knight, Jacob E" userId="d971684c-2be5-47a3-be66-6c470d40e6c1" providerId="ADAL" clId="{016F3B49-1E50-4B8B-9039-881184160E09}" dt="2022-05-26T18:56:39.981" v="13947"/>
          <ac:spMkLst>
            <pc:docMk/>
            <pc:sldMk cId="2842768780" sldId="280"/>
            <ac:spMk id="9" creationId="{8874B1A7-4388-4DC1-A4C2-DB88701F587F}"/>
          </ac:spMkLst>
        </pc:spChg>
        <pc:picChg chg="add mod">
          <ac:chgData name="Knight, Jacob E" userId="d971684c-2be5-47a3-be66-6c470d40e6c1" providerId="ADAL" clId="{016F3B49-1E50-4B8B-9039-881184160E09}" dt="2022-05-26T17:22:49.141" v="13106" actId="1076"/>
          <ac:picMkLst>
            <pc:docMk/>
            <pc:sldMk cId="2842768780" sldId="280"/>
            <ac:picMk id="4" creationId="{68CFE8C7-CAAE-47C8-9B13-39D3D7361257}"/>
          </ac:picMkLst>
        </pc:picChg>
        <pc:picChg chg="del">
          <ac:chgData name="Knight, Jacob E" userId="d971684c-2be5-47a3-be66-6c470d40e6c1" providerId="ADAL" clId="{016F3B49-1E50-4B8B-9039-881184160E09}" dt="2022-05-26T17:00:37.189" v="12979" actId="478"/>
          <ac:picMkLst>
            <pc:docMk/>
            <pc:sldMk cId="2842768780" sldId="280"/>
            <ac:picMk id="6" creationId="{1E341A59-88EE-493C-A207-06ED377550B7}"/>
          </ac:picMkLst>
        </pc:picChg>
        <pc:picChg chg="add mod">
          <ac:chgData name="Knight, Jacob E" userId="d971684c-2be5-47a3-be66-6c470d40e6c1" providerId="ADAL" clId="{016F3B49-1E50-4B8B-9039-881184160E09}" dt="2022-05-26T17:23:59.738" v="13110" actId="1076"/>
          <ac:picMkLst>
            <pc:docMk/>
            <pc:sldMk cId="2842768780" sldId="280"/>
            <ac:picMk id="7" creationId="{F76C4032-30EF-41E3-83A6-98C6B2654A05}"/>
          </ac:picMkLst>
        </pc:picChg>
        <pc:picChg chg="del">
          <ac:chgData name="Knight, Jacob E" userId="d971684c-2be5-47a3-be66-6c470d40e6c1" providerId="ADAL" clId="{016F3B49-1E50-4B8B-9039-881184160E09}" dt="2022-05-26T17:00:36.782" v="12978" actId="478"/>
          <ac:picMkLst>
            <pc:docMk/>
            <pc:sldMk cId="2842768780" sldId="280"/>
            <ac:picMk id="10" creationId="{42F7BC05-79D6-4407-8871-B7DE4B7F0B93}"/>
          </ac:picMkLst>
        </pc:picChg>
      </pc:sldChg>
      <pc:sldChg chg="addSp delSp modSp add del mod">
        <pc:chgData name="Knight, Jacob E" userId="d971684c-2be5-47a3-be66-6c470d40e6c1" providerId="ADAL" clId="{016F3B49-1E50-4B8B-9039-881184160E09}" dt="2022-05-26T17:29:59.412" v="13163" actId="47"/>
        <pc:sldMkLst>
          <pc:docMk/>
          <pc:sldMk cId="914747320" sldId="281"/>
        </pc:sldMkLst>
        <pc:spChg chg="del">
          <ac:chgData name="Knight, Jacob E" userId="d971684c-2be5-47a3-be66-6c470d40e6c1" providerId="ADAL" clId="{016F3B49-1E50-4B8B-9039-881184160E09}" dt="2022-05-26T17:07:26.405" v="12999" actId="478"/>
          <ac:spMkLst>
            <pc:docMk/>
            <pc:sldMk cId="914747320" sldId="281"/>
            <ac:spMk id="4" creationId="{00000000-0000-0000-0000-000000000000}"/>
          </ac:spMkLst>
        </pc:spChg>
        <pc:spChg chg="del">
          <ac:chgData name="Knight, Jacob E" userId="d971684c-2be5-47a3-be66-6c470d40e6c1" providerId="ADAL" clId="{016F3B49-1E50-4B8B-9039-881184160E09}" dt="2022-05-26T17:07:23.568" v="12998" actId="478"/>
          <ac:spMkLst>
            <pc:docMk/>
            <pc:sldMk cId="914747320" sldId="281"/>
            <ac:spMk id="31" creationId="{58687598-BA09-47D1-B270-A7469C418D7B}"/>
          </ac:spMkLst>
        </pc:spChg>
        <pc:grpChg chg="del">
          <ac:chgData name="Knight, Jacob E" userId="d971684c-2be5-47a3-be66-6c470d40e6c1" providerId="ADAL" clId="{016F3B49-1E50-4B8B-9039-881184160E09}" dt="2022-05-26T17:07:20.027" v="12997" actId="478"/>
          <ac:grpSpMkLst>
            <pc:docMk/>
            <pc:sldMk cId="914747320" sldId="281"/>
            <ac:grpSpMk id="29" creationId="{84BC6D86-8D70-440F-A8BB-9FF309FFD831}"/>
          </ac:grpSpMkLst>
        </pc:grpChg>
        <pc:grpChg chg="del">
          <ac:chgData name="Knight, Jacob E" userId="d971684c-2be5-47a3-be66-6c470d40e6c1" providerId="ADAL" clId="{016F3B49-1E50-4B8B-9039-881184160E09}" dt="2022-05-26T17:07:19.590" v="12996" actId="478"/>
          <ac:grpSpMkLst>
            <pc:docMk/>
            <pc:sldMk cId="914747320" sldId="281"/>
            <ac:grpSpMk id="30" creationId="{510EB95F-C3AA-4EFD-A50A-29571C962A47}"/>
          </ac:grpSpMkLst>
        </pc:grpChg>
        <pc:picChg chg="add del mod">
          <ac:chgData name="Knight, Jacob E" userId="d971684c-2be5-47a3-be66-6c470d40e6c1" providerId="ADAL" clId="{016F3B49-1E50-4B8B-9039-881184160E09}" dt="2022-05-26T17:08:29.101" v="13009" actId="21"/>
          <ac:picMkLst>
            <pc:docMk/>
            <pc:sldMk cId="914747320" sldId="281"/>
            <ac:picMk id="6" creationId="{AD613908-788E-4514-9F87-010F48B1B753}"/>
          </ac:picMkLst>
        </pc:picChg>
      </pc:sldChg>
      <pc:sldChg chg="addSp delSp modSp add mod modTransition modAnim modNotesTx">
        <pc:chgData name="Knight, Jacob E" userId="d971684c-2be5-47a3-be66-6c470d40e6c1" providerId="ADAL" clId="{016F3B49-1E50-4B8B-9039-881184160E09}" dt="2022-05-26T23:07:25.800" v="22500" actId="20577"/>
        <pc:sldMkLst>
          <pc:docMk/>
          <pc:sldMk cId="1032609245" sldId="282"/>
        </pc:sldMkLst>
        <pc:spChg chg="mod">
          <ac:chgData name="Knight, Jacob E" userId="d971684c-2be5-47a3-be66-6c470d40e6c1" providerId="ADAL" clId="{016F3B49-1E50-4B8B-9039-881184160E09}" dt="2022-05-26T18:17:30.879" v="13572" actId="20577"/>
          <ac:spMkLst>
            <pc:docMk/>
            <pc:sldMk cId="1032609245" sldId="282"/>
            <ac:spMk id="3" creationId="{00000000-0000-0000-0000-000000000000}"/>
          </ac:spMkLst>
        </pc:spChg>
        <pc:spChg chg="del">
          <ac:chgData name="Knight, Jacob E" userId="d971684c-2be5-47a3-be66-6c470d40e6c1" providerId="ADAL" clId="{016F3B49-1E50-4B8B-9039-881184160E09}" dt="2022-05-26T17:34:56.745" v="13257" actId="478"/>
          <ac:spMkLst>
            <pc:docMk/>
            <pc:sldMk cId="1032609245" sldId="282"/>
            <ac:spMk id="4" creationId="{00000000-0000-0000-0000-000000000000}"/>
          </ac:spMkLst>
        </pc:spChg>
        <pc:spChg chg="add mod">
          <ac:chgData name="Knight, Jacob E" userId="d971684c-2be5-47a3-be66-6c470d40e6c1" providerId="ADAL" clId="{016F3B49-1E50-4B8B-9039-881184160E09}" dt="2022-05-26T18:56:38.145" v="13946"/>
          <ac:spMkLst>
            <pc:docMk/>
            <pc:sldMk cId="1032609245" sldId="282"/>
            <ac:spMk id="27" creationId="{A3F8DF00-5F57-419D-AFB2-ED5F553CD20C}"/>
          </ac:spMkLst>
        </pc:spChg>
        <pc:spChg chg="del">
          <ac:chgData name="Knight, Jacob E" userId="d971684c-2be5-47a3-be66-6c470d40e6c1" providerId="ADAL" clId="{016F3B49-1E50-4B8B-9039-881184160E09}" dt="2022-05-26T18:08:44.934" v="13477" actId="478"/>
          <ac:spMkLst>
            <pc:docMk/>
            <pc:sldMk cId="1032609245" sldId="282"/>
            <ac:spMk id="31" creationId="{58687598-BA09-47D1-B270-A7469C418D7B}"/>
          </ac:spMkLst>
        </pc:spChg>
        <pc:grpChg chg="del mod topLvl">
          <ac:chgData name="Knight, Jacob E" userId="d971684c-2be5-47a3-be66-6c470d40e6c1" providerId="ADAL" clId="{016F3B49-1E50-4B8B-9039-881184160E09}" dt="2022-05-26T18:09:30.022" v="13485" actId="165"/>
          <ac:grpSpMkLst>
            <pc:docMk/>
            <pc:sldMk cId="1032609245" sldId="282"/>
            <ac:grpSpMk id="18" creationId="{3400F6A6-C223-4DB1-8155-7780A55B502C}"/>
          </ac:grpSpMkLst>
        </pc:grpChg>
        <pc:grpChg chg="del">
          <ac:chgData name="Knight, Jacob E" userId="d971684c-2be5-47a3-be66-6c470d40e6c1" providerId="ADAL" clId="{016F3B49-1E50-4B8B-9039-881184160E09}" dt="2022-05-26T18:08:38.094" v="13475" actId="165"/>
          <ac:grpSpMkLst>
            <pc:docMk/>
            <pc:sldMk cId="1032609245" sldId="282"/>
            <ac:grpSpMk id="29" creationId="{84BC6D86-8D70-440F-A8BB-9FF309FFD831}"/>
          </ac:grpSpMkLst>
        </pc:grpChg>
        <pc:grpChg chg="del">
          <ac:chgData name="Knight, Jacob E" userId="d971684c-2be5-47a3-be66-6c470d40e6c1" providerId="ADAL" clId="{016F3B49-1E50-4B8B-9039-881184160E09}" dt="2022-05-26T18:08:30.663" v="13473" actId="165"/>
          <ac:grpSpMkLst>
            <pc:docMk/>
            <pc:sldMk cId="1032609245" sldId="282"/>
            <ac:grpSpMk id="30" creationId="{510EB95F-C3AA-4EFD-A50A-29571C962A47}"/>
          </ac:grpSpMkLst>
        </pc:grpChg>
        <pc:picChg chg="mod ord topLvl">
          <ac:chgData name="Knight, Jacob E" userId="d971684c-2be5-47a3-be66-6c470d40e6c1" providerId="ADAL" clId="{016F3B49-1E50-4B8B-9039-881184160E09}" dt="2022-05-26T18:16:31.373" v="13544" actId="1037"/>
          <ac:picMkLst>
            <pc:docMk/>
            <pc:sldMk cId="1032609245" sldId="282"/>
            <ac:picMk id="5" creationId="{AA3607E6-0129-4E0D-AE6C-283E8D630019}"/>
          </ac:picMkLst>
        </pc:picChg>
        <pc:picChg chg="add mod ord">
          <ac:chgData name="Knight, Jacob E" userId="d971684c-2be5-47a3-be66-6c470d40e6c1" providerId="ADAL" clId="{016F3B49-1E50-4B8B-9039-881184160E09}" dt="2022-05-26T18:17:18.451" v="13567" actId="171"/>
          <ac:picMkLst>
            <pc:docMk/>
            <pc:sldMk cId="1032609245" sldId="282"/>
            <ac:picMk id="6" creationId="{FE09B56F-990B-4549-AEEB-6778ECDF7881}"/>
          </ac:picMkLst>
        </pc:picChg>
        <pc:picChg chg="add mod ord">
          <ac:chgData name="Knight, Jacob E" userId="d971684c-2be5-47a3-be66-6c470d40e6c1" providerId="ADAL" clId="{016F3B49-1E50-4B8B-9039-881184160E09}" dt="2022-05-26T18:17:13.009" v="13561" actId="171"/>
          <ac:picMkLst>
            <pc:docMk/>
            <pc:sldMk cId="1032609245" sldId="282"/>
            <ac:picMk id="8" creationId="{09C82428-83B5-43C2-A2A8-5680AE25601F}"/>
          </ac:picMkLst>
        </pc:picChg>
        <pc:picChg chg="mod ord topLvl">
          <ac:chgData name="Knight, Jacob E" userId="d971684c-2be5-47a3-be66-6c470d40e6c1" providerId="ADAL" clId="{016F3B49-1E50-4B8B-9039-881184160E09}" dt="2022-05-26T18:16:42.423" v="13545" actId="171"/>
          <ac:picMkLst>
            <pc:docMk/>
            <pc:sldMk cId="1032609245" sldId="282"/>
            <ac:picMk id="10" creationId="{F659B1C2-635C-42B4-9B87-D82F237481CD}"/>
          </ac:picMkLst>
        </pc:picChg>
        <pc:picChg chg="add mod">
          <ac:chgData name="Knight, Jacob E" userId="d971684c-2be5-47a3-be66-6c470d40e6c1" providerId="ADAL" clId="{016F3B49-1E50-4B8B-9039-881184160E09}" dt="2022-05-26T18:15:13.506" v="13517" actId="1076"/>
          <ac:picMkLst>
            <pc:docMk/>
            <pc:sldMk cId="1032609245" sldId="282"/>
            <ac:picMk id="11" creationId="{B755761F-98E4-4CD5-9D7C-3A1A800F4570}"/>
          </ac:picMkLst>
        </pc:picChg>
        <pc:picChg chg="mod ord topLvl">
          <ac:chgData name="Knight, Jacob E" userId="d971684c-2be5-47a3-be66-6c470d40e6c1" providerId="ADAL" clId="{016F3B49-1E50-4B8B-9039-881184160E09}" dt="2022-05-26T18:16:31.373" v="13544" actId="1037"/>
          <ac:picMkLst>
            <pc:docMk/>
            <pc:sldMk cId="1032609245" sldId="282"/>
            <ac:picMk id="13" creationId="{FF0B9827-2976-4E39-9D77-1713B3208ED4}"/>
          </ac:picMkLst>
        </pc:picChg>
        <pc:picChg chg="add mod">
          <ac:chgData name="Knight, Jacob E" userId="d971684c-2be5-47a3-be66-6c470d40e6c1" providerId="ADAL" clId="{016F3B49-1E50-4B8B-9039-881184160E09}" dt="2022-05-26T18:16:20.179" v="13522" actId="1076"/>
          <ac:picMkLst>
            <pc:docMk/>
            <pc:sldMk cId="1032609245" sldId="282"/>
            <ac:picMk id="14" creationId="{A32ABD5C-9647-4ED2-B0A7-EE84DD042B25}"/>
          </ac:picMkLst>
        </pc:picChg>
        <pc:picChg chg="mod ord topLvl">
          <ac:chgData name="Knight, Jacob E" userId="d971684c-2be5-47a3-be66-6c470d40e6c1" providerId="ADAL" clId="{016F3B49-1E50-4B8B-9039-881184160E09}" dt="2022-05-26T18:17:13.009" v="13561" actId="171"/>
          <ac:picMkLst>
            <pc:docMk/>
            <pc:sldMk cId="1032609245" sldId="282"/>
            <ac:picMk id="15" creationId="{6443C3E4-4DE2-492D-9026-484B6EF70365}"/>
          </ac:picMkLst>
        </pc:picChg>
        <pc:picChg chg="del mod topLvl">
          <ac:chgData name="Knight, Jacob E" userId="d971684c-2be5-47a3-be66-6c470d40e6c1" providerId="ADAL" clId="{016F3B49-1E50-4B8B-9039-881184160E09}" dt="2022-05-26T18:08:41.030" v="13476" actId="478"/>
          <ac:picMkLst>
            <pc:docMk/>
            <pc:sldMk cId="1032609245" sldId="282"/>
            <ac:picMk id="17" creationId="{F0C2534D-D3A1-4C6C-AD67-7F8A02AF844C}"/>
          </ac:picMkLst>
        </pc:picChg>
        <pc:picChg chg="mod ord topLvl">
          <ac:chgData name="Knight, Jacob E" userId="d971684c-2be5-47a3-be66-6c470d40e6c1" providerId="ADAL" clId="{016F3B49-1E50-4B8B-9039-881184160E09}" dt="2022-05-26T18:17:13.009" v="13561" actId="171"/>
          <ac:picMkLst>
            <pc:docMk/>
            <pc:sldMk cId="1032609245" sldId="282"/>
            <ac:picMk id="20" creationId="{5073C84E-7632-4712-93FF-66477756676B}"/>
          </ac:picMkLst>
        </pc:picChg>
        <pc:picChg chg="mod ord topLvl">
          <ac:chgData name="Knight, Jacob E" userId="d971684c-2be5-47a3-be66-6c470d40e6c1" providerId="ADAL" clId="{016F3B49-1E50-4B8B-9039-881184160E09}" dt="2022-05-26T18:16:42.423" v="13545" actId="171"/>
          <ac:picMkLst>
            <pc:docMk/>
            <pc:sldMk cId="1032609245" sldId="282"/>
            <ac:picMk id="22" creationId="{626037B4-876D-403B-80DE-4BA8A69B4124}"/>
          </ac:picMkLst>
        </pc:picChg>
        <pc:picChg chg="mod topLvl">
          <ac:chgData name="Knight, Jacob E" userId="d971684c-2be5-47a3-be66-6c470d40e6c1" providerId="ADAL" clId="{016F3B49-1E50-4B8B-9039-881184160E09}" dt="2022-05-26T18:09:23.168" v="13484" actId="1076"/>
          <ac:picMkLst>
            <pc:docMk/>
            <pc:sldMk cId="1032609245" sldId="282"/>
            <ac:picMk id="24" creationId="{2AB49E72-CC55-4797-B0C5-FB6FB6F30235}"/>
          </ac:picMkLst>
        </pc:picChg>
        <pc:picChg chg="mod topLvl">
          <ac:chgData name="Knight, Jacob E" userId="d971684c-2be5-47a3-be66-6c470d40e6c1" providerId="ADAL" clId="{016F3B49-1E50-4B8B-9039-881184160E09}" dt="2022-05-26T18:09:23.168" v="13484" actId="1076"/>
          <ac:picMkLst>
            <pc:docMk/>
            <pc:sldMk cId="1032609245" sldId="282"/>
            <ac:picMk id="26" creationId="{0FC7BED1-9A65-4FBB-A151-3B31E46A5E32}"/>
          </ac:picMkLst>
        </pc:picChg>
        <pc:picChg chg="del mod topLvl">
          <ac:chgData name="Knight, Jacob E" userId="d971684c-2be5-47a3-be66-6c470d40e6c1" providerId="ADAL" clId="{016F3B49-1E50-4B8B-9039-881184160E09}" dt="2022-05-26T18:08:34.592" v="13474" actId="478"/>
          <ac:picMkLst>
            <pc:docMk/>
            <pc:sldMk cId="1032609245" sldId="282"/>
            <ac:picMk id="28" creationId="{0C575E23-68C2-4AB1-B750-A83E38A3C50E}"/>
          </ac:picMkLst>
        </pc:picChg>
      </pc:sldChg>
      <pc:sldChg chg="addSp delSp modSp add mod ord">
        <pc:chgData name="Knight, Jacob E" userId="d971684c-2be5-47a3-be66-6c470d40e6c1" providerId="ADAL" clId="{016F3B49-1E50-4B8B-9039-881184160E09}" dt="2022-05-26T18:56:41.871" v="13948"/>
        <pc:sldMkLst>
          <pc:docMk/>
          <pc:sldMk cId="4208823691" sldId="283"/>
        </pc:sldMkLst>
        <pc:spChg chg="mod">
          <ac:chgData name="Knight, Jacob E" userId="d971684c-2be5-47a3-be66-6c470d40e6c1" providerId="ADAL" clId="{016F3B49-1E50-4B8B-9039-881184160E09}" dt="2022-05-26T18:39:51.677" v="13809" actId="20577"/>
          <ac:spMkLst>
            <pc:docMk/>
            <pc:sldMk cId="4208823691" sldId="283"/>
            <ac:spMk id="3" creationId="{00000000-0000-0000-0000-000000000000}"/>
          </ac:spMkLst>
        </pc:spChg>
        <pc:spChg chg="add mod">
          <ac:chgData name="Knight, Jacob E" userId="d971684c-2be5-47a3-be66-6c470d40e6c1" providerId="ADAL" clId="{016F3B49-1E50-4B8B-9039-881184160E09}" dt="2022-05-26T18:56:41.871" v="13948"/>
          <ac:spMkLst>
            <pc:docMk/>
            <pc:sldMk cId="4208823691" sldId="283"/>
            <ac:spMk id="9" creationId="{1AFF9CF6-5876-4D5C-8EC4-9E4DD41E3F54}"/>
          </ac:spMkLst>
        </pc:spChg>
        <pc:picChg chg="del">
          <ac:chgData name="Knight, Jacob E" userId="d971684c-2be5-47a3-be66-6c470d40e6c1" providerId="ADAL" clId="{016F3B49-1E50-4B8B-9039-881184160E09}" dt="2022-05-26T17:24:18.396" v="13112" actId="478"/>
          <ac:picMkLst>
            <pc:docMk/>
            <pc:sldMk cId="4208823691" sldId="283"/>
            <ac:picMk id="4" creationId="{0A868E63-2DE4-4444-84FC-467EEE6286B6}"/>
          </ac:picMkLst>
        </pc:picChg>
        <pc:picChg chg="add mod">
          <ac:chgData name="Knight, Jacob E" userId="d971684c-2be5-47a3-be66-6c470d40e6c1" providerId="ADAL" clId="{016F3B49-1E50-4B8B-9039-881184160E09}" dt="2022-05-26T17:28:03.409" v="13158" actId="1037"/>
          <ac:picMkLst>
            <pc:docMk/>
            <pc:sldMk cId="4208823691" sldId="283"/>
            <ac:picMk id="5" creationId="{6AAA0FFB-E598-4FE6-8C72-DF4B5C0169F7}"/>
          </ac:picMkLst>
        </pc:picChg>
        <pc:picChg chg="del">
          <ac:chgData name="Knight, Jacob E" userId="d971684c-2be5-47a3-be66-6c470d40e6c1" providerId="ADAL" clId="{016F3B49-1E50-4B8B-9039-881184160E09}" dt="2022-05-26T17:24:20.455" v="13113" actId="478"/>
          <ac:picMkLst>
            <pc:docMk/>
            <pc:sldMk cId="4208823691" sldId="283"/>
            <ac:picMk id="7" creationId="{DC90FC3F-8AA9-43A9-B348-F821212876F4}"/>
          </ac:picMkLst>
        </pc:picChg>
        <pc:picChg chg="add mod">
          <ac:chgData name="Knight, Jacob E" userId="d971684c-2be5-47a3-be66-6c470d40e6c1" providerId="ADAL" clId="{016F3B49-1E50-4B8B-9039-881184160E09}" dt="2022-05-26T17:28:03.409" v="13158" actId="1037"/>
          <ac:picMkLst>
            <pc:docMk/>
            <pc:sldMk cId="4208823691" sldId="283"/>
            <ac:picMk id="8" creationId="{B26444A0-91AB-402F-AF75-48808486181C}"/>
          </ac:picMkLst>
        </pc:picChg>
      </pc:sldChg>
      <pc:sldChg chg="delSp modSp add mod modNotesTx">
        <pc:chgData name="Knight, Jacob E" userId="d971684c-2be5-47a3-be66-6c470d40e6c1" providerId="ADAL" clId="{016F3B49-1E50-4B8B-9039-881184160E09}" dt="2022-05-26T22:59:34.834" v="21685" actId="20577"/>
        <pc:sldMkLst>
          <pc:docMk/>
          <pc:sldMk cId="3496345146" sldId="284"/>
        </pc:sldMkLst>
        <pc:spChg chg="mod">
          <ac:chgData name="Knight, Jacob E" userId="d971684c-2be5-47a3-be66-6c470d40e6c1" providerId="ADAL" clId="{016F3B49-1E50-4B8B-9039-881184160E09}" dt="2022-05-26T18:46:58.029" v="13843" actId="20577"/>
          <ac:spMkLst>
            <pc:docMk/>
            <pc:sldMk cId="3496345146" sldId="284"/>
            <ac:spMk id="4" creationId="{00000000-0000-0000-0000-000000000000}"/>
          </ac:spMkLst>
        </pc:spChg>
        <pc:cxnChg chg="del">
          <ac:chgData name="Knight, Jacob E" userId="d971684c-2be5-47a3-be66-6c470d40e6c1" providerId="ADAL" clId="{016F3B49-1E50-4B8B-9039-881184160E09}" dt="2022-05-26T18:32:07.172" v="13608" actId="478"/>
          <ac:cxnSpMkLst>
            <pc:docMk/>
            <pc:sldMk cId="3496345146" sldId="284"/>
            <ac:cxnSpMk id="35" creationId="{B84A91F6-E676-44AA-8643-A4ABF784A891}"/>
          </ac:cxnSpMkLst>
        </pc:cxnChg>
      </pc:sldChg>
      <pc:sldChg chg="addSp delSp modSp add mod modNotesTx">
        <pc:chgData name="Knight, Jacob E" userId="d971684c-2be5-47a3-be66-6c470d40e6c1" providerId="ADAL" clId="{016F3B49-1E50-4B8B-9039-881184160E09}" dt="2022-05-26T22:50:35.199" v="20849" actId="20577"/>
        <pc:sldMkLst>
          <pc:docMk/>
          <pc:sldMk cId="3682534053" sldId="285"/>
        </pc:sldMkLst>
        <pc:spChg chg="mod">
          <ac:chgData name="Knight, Jacob E" userId="d971684c-2be5-47a3-be66-6c470d40e6c1" providerId="ADAL" clId="{016F3B49-1E50-4B8B-9039-881184160E09}" dt="2022-05-26T18:30:58.937" v="13601" actId="207"/>
          <ac:spMkLst>
            <pc:docMk/>
            <pc:sldMk cId="3682534053" sldId="285"/>
            <ac:spMk id="4" creationId="{00000000-0000-0000-0000-000000000000}"/>
          </ac:spMkLst>
        </pc:spChg>
        <pc:spChg chg="add del mod">
          <ac:chgData name="Knight, Jacob E" userId="d971684c-2be5-47a3-be66-6c470d40e6c1" providerId="ADAL" clId="{016F3B49-1E50-4B8B-9039-881184160E09}" dt="2022-05-26T18:02:07.439" v="13447" actId="478"/>
          <ac:spMkLst>
            <pc:docMk/>
            <pc:sldMk cId="3682534053" sldId="285"/>
            <ac:spMk id="9" creationId="{70046A3C-F94F-4E86-B682-18EF530BAD09}"/>
          </ac:spMkLst>
        </pc:spChg>
        <pc:spChg chg="mod">
          <ac:chgData name="Knight, Jacob E" userId="d971684c-2be5-47a3-be66-6c470d40e6c1" providerId="ADAL" clId="{016F3B49-1E50-4B8B-9039-881184160E09}" dt="2022-05-26T18:06:09.484" v="13469" actId="1035"/>
          <ac:spMkLst>
            <pc:docMk/>
            <pc:sldMk cId="3682534053" sldId="285"/>
            <ac:spMk id="33" creationId="{BCFA85C3-A147-4E44-90A0-690C17D6BC01}"/>
          </ac:spMkLst>
        </pc:spChg>
        <pc:picChg chg="add mod">
          <ac:chgData name="Knight, Jacob E" userId="d971684c-2be5-47a3-be66-6c470d40e6c1" providerId="ADAL" clId="{016F3B49-1E50-4B8B-9039-881184160E09}" dt="2022-05-26T18:06:09.484" v="13469" actId="1035"/>
          <ac:picMkLst>
            <pc:docMk/>
            <pc:sldMk cId="3682534053" sldId="285"/>
            <ac:picMk id="5" creationId="{E53F3AFD-07F2-42FC-A8B7-1B29AE10EBAE}"/>
          </ac:picMkLst>
        </pc:picChg>
        <pc:picChg chg="add mod">
          <ac:chgData name="Knight, Jacob E" userId="d971684c-2be5-47a3-be66-6c470d40e6c1" providerId="ADAL" clId="{016F3B49-1E50-4B8B-9039-881184160E09}" dt="2022-05-26T18:06:21.167" v="13472" actId="1440"/>
          <ac:picMkLst>
            <pc:docMk/>
            <pc:sldMk cId="3682534053" sldId="285"/>
            <ac:picMk id="7" creationId="{540629DD-AE89-4287-8FB1-4CAF593572FA}"/>
          </ac:picMkLst>
        </pc:picChg>
        <pc:picChg chg="add del mod">
          <ac:chgData name="Knight, Jacob E" userId="d971684c-2be5-47a3-be66-6c470d40e6c1" providerId="ADAL" clId="{016F3B49-1E50-4B8B-9039-881184160E09}" dt="2022-05-26T18:02:07.439" v="13447" actId="478"/>
          <ac:picMkLst>
            <pc:docMk/>
            <pc:sldMk cId="3682534053" sldId="285"/>
            <ac:picMk id="10" creationId="{48AB95B0-03F1-462E-9BF6-B5B150C25EC4}"/>
          </ac:picMkLst>
        </pc:picChg>
        <pc:picChg chg="del">
          <ac:chgData name="Knight, Jacob E" userId="d971684c-2be5-47a3-be66-6c470d40e6c1" providerId="ADAL" clId="{016F3B49-1E50-4B8B-9039-881184160E09}" dt="2022-05-26T18:00:34.996" v="13437" actId="478"/>
          <ac:picMkLst>
            <pc:docMk/>
            <pc:sldMk cId="3682534053" sldId="285"/>
            <ac:picMk id="32" creationId="{81B723E3-51E5-4DB1-BA83-69B0C634A471}"/>
          </ac:picMkLst>
        </pc:picChg>
        <pc:cxnChg chg="del">
          <ac:chgData name="Knight, Jacob E" userId="d971684c-2be5-47a3-be66-6c470d40e6c1" providerId="ADAL" clId="{016F3B49-1E50-4B8B-9039-881184160E09}" dt="2022-05-26T17:59:52.189" v="13411" actId="478"/>
          <ac:cxnSpMkLst>
            <pc:docMk/>
            <pc:sldMk cId="3682534053" sldId="285"/>
            <ac:cxnSpMk id="35" creationId="{B84A91F6-E676-44AA-8643-A4ABF784A891}"/>
          </ac:cxnSpMkLst>
        </pc:cxnChg>
      </pc:sldChg>
      <pc:sldChg chg="addSp delSp modSp add mod ord modNotesTx">
        <pc:chgData name="Knight, Jacob E" userId="d971684c-2be5-47a3-be66-6c470d40e6c1" providerId="ADAL" clId="{016F3B49-1E50-4B8B-9039-881184160E09}" dt="2022-05-26T23:12:44.900" v="22869" actId="1076"/>
        <pc:sldMkLst>
          <pc:docMk/>
          <pc:sldMk cId="2621704273" sldId="286"/>
        </pc:sldMkLst>
        <pc:spChg chg="mod">
          <ac:chgData name="Knight, Jacob E" userId="d971684c-2be5-47a3-be66-6c470d40e6c1" providerId="ADAL" clId="{016F3B49-1E50-4B8B-9039-881184160E09}" dt="2022-05-26T22:14:18.164" v="18335" actId="20577"/>
          <ac:spMkLst>
            <pc:docMk/>
            <pc:sldMk cId="2621704273" sldId="286"/>
            <ac:spMk id="3" creationId="{00000000-0000-0000-0000-000000000000}"/>
          </ac:spMkLst>
        </pc:spChg>
        <pc:spChg chg="add del">
          <ac:chgData name="Knight, Jacob E" userId="d971684c-2be5-47a3-be66-6c470d40e6c1" providerId="ADAL" clId="{016F3B49-1E50-4B8B-9039-881184160E09}" dt="2022-05-26T22:17:02.846" v="18346" actId="11529"/>
          <ac:spMkLst>
            <pc:docMk/>
            <pc:sldMk cId="2621704273" sldId="286"/>
            <ac:spMk id="10" creationId="{CB2A1629-236F-4204-AFCE-D3A08DDBF6A4}"/>
          </ac:spMkLst>
        </pc:spChg>
        <pc:spChg chg="add mod">
          <ac:chgData name="Knight, Jacob E" userId="d971684c-2be5-47a3-be66-6c470d40e6c1" providerId="ADAL" clId="{016F3B49-1E50-4B8B-9039-881184160E09}" dt="2022-05-26T22:17:49.977" v="18351" actId="164"/>
          <ac:spMkLst>
            <pc:docMk/>
            <pc:sldMk cId="2621704273" sldId="286"/>
            <ac:spMk id="11" creationId="{B02FE86E-BB15-4186-9FF1-1827E85E5D11}"/>
          </ac:spMkLst>
        </pc:spChg>
        <pc:spChg chg="del">
          <ac:chgData name="Knight, Jacob E" userId="d971684c-2be5-47a3-be66-6c470d40e6c1" providerId="ADAL" clId="{016F3B49-1E50-4B8B-9039-881184160E09}" dt="2022-05-26T22:11:41.490" v="18283" actId="478"/>
          <ac:spMkLst>
            <pc:docMk/>
            <pc:sldMk cId="2621704273" sldId="286"/>
            <ac:spMk id="13" creationId="{1D24DD7B-25CD-4359-B869-35D5616A666E}"/>
          </ac:spMkLst>
        </pc:spChg>
        <pc:grpChg chg="add mod">
          <ac:chgData name="Knight, Jacob E" userId="d971684c-2be5-47a3-be66-6c470d40e6c1" providerId="ADAL" clId="{016F3B49-1E50-4B8B-9039-881184160E09}" dt="2022-05-26T22:17:49.977" v="18351" actId="164"/>
          <ac:grpSpMkLst>
            <pc:docMk/>
            <pc:sldMk cId="2621704273" sldId="286"/>
            <ac:grpSpMk id="12" creationId="{E7E4FB7E-ED53-41EA-BFE2-8BEA96786622}"/>
          </ac:grpSpMkLst>
        </pc:grpChg>
        <pc:picChg chg="add mod">
          <ac:chgData name="Knight, Jacob E" userId="d971684c-2be5-47a3-be66-6c470d40e6c1" providerId="ADAL" clId="{016F3B49-1E50-4B8B-9039-881184160E09}" dt="2022-05-26T23:12:44.900" v="22869" actId="1076"/>
          <ac:picMkLst>
            <pc:docMk/>
            <pc:sldMk cId="2621704273" sldId="286"/>
            <ac:picMk id="4" creationId="{18886A6C-0983-4A0E-AD47-75601E38D9E9}"/>
          </ac:picMkLst>
        </pc:picChg>
        <pc:picChg chg="del">
          <ac:chgData name="Knight, Jacob E" userId="d971684c-2be5-47a3-be66-6c470d40e6c1" providerId="ADAL" clId="{016F3B49-1E50-4B8B-9039-881184160E09}" dt="2022-05-26T22:11:38.231" v="18281" actId="478"/>
          <ac:picMkLst>
            <pc:docMk/>
            <pc:sldMk cId="2621704273" sldId="286"/>
            <ac:picMk id="5" creationId="{6939C963-9CB7-4619-92C5-D16B7694DC74}"/>
          </ac:picMkLst>
        </pc:picChg>
        <pc:picChg chg="del">
          <ac:chgData name="Knight, Jacob E" userId="d971684c-2be5-47a3-be66-6c470d40e6c1" providerId="ADAL" clId="{016F3B49-1E50-4B8B-9039-881184160E09}" dt="2022-05-26T22:11:38.901" v="18282" actId="478"/>
          <ac:picMkLst>
            <pc:docMk/>
            <pc:sldMk cId="2621704273" sldId="286"/>
            <ac:picMk id="7" creationId="{05AA745C-9A04-4DEE-A68E-54AA453EB420}"/>
          </ac:picMkLst>
        </pc:picChg>
        <pc:picChg chg="add mod">
          <ac:chgData name="Knight, Jacob E" userId="d971684c-2be5-47a3-be66-6c470d40e6c1" providerId="ADAL" clId="{016F3B49-1E50-4B8B-9039-881184160E09}" dt="2022-05-26T22:17:49.977" v="18351" actId="164"/>
          <ac:picMkLst>
            <pc:docMk/>
            <pc:sldMk cId="2621704273" sldId="286"/>
            <ac:picMk id="8" creationId="{1B9458DF-E4A0-44EB-88B1-C60C3BEF8FA4}"/>
          </ac:picMkLst>
        </pc:picChg>
        <pc:picChg chg="del">
          <ac:chgData name="Knight, Jacob E" userId="d971684c-2be5-47a3-be66-6c470d40e6c1" providerId="ADAL" clId="{016F3B49-1E50-4B8B-9039-881184160E09}" dt="2022-05-26T22:11:37.445" v="18280" actId="478"/>
          <ac:picMkLst>
            <pc:docMk/>
            <pc:sldMk cId="2621704273" sldId="286"/>
            <ac:picMk id="9" creationId="{714FF367-759C-419C-885A-BBA0B688C5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AA14-AA87-6543-B4AE-12D49A5A6C1C}" type="datetimeFigureOut">
              <a:rPr lang="en-US" smtClean="0"/>
              <a:pPr/>
              <a:t>4/4/2024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5CB47A-5BAF-5847-8462-8E087781F250}" type="slidenum">
              <a:rPr lang="en-US" smtClean="0"/>
              <a:pPr/>
              <a:t>‹#›</a:t>
            </a:fld>
            <a:endParaRPr lang="en-US"/>
          </a:p>
        </p:txBody>
      </p:sp>
    </p:spTree>
    <p:extLst>
      <p:ext uri="{BB962C8B-B14F-4D97-AF65-F5344CB8AC3E}">
        <p14:creationId xmlns:p14="http://schemas.microsoft.com/office/powerpoint/2010/main" val="40856074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a:t>
            </a:fld>
            <a:endParaRPr lang="en-US"/>
          </a:p>
        </p:txBody>
      </p:sp>
    </p:spTree>
    <p:extLst>
      <p:ext uri="{BB962C8B-B14F-4D97-AF65-F5344CB8AC3E}">
        <p14:creationId xmlns:p14="http://schemas.microsoft.com/office/powerpoint/2010/main" val="237690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think of our models sometimes as works of art, at least to us. In some ways they are: “Behold the strategic abstractionism in this turn of the century MF2K piece. When contemporaries were flocking to the realism of greater vertical discretization via the HUF package this hydrologist boldly embraced the neo-classic simplicity of the LPF package”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Of course we should take pride our work and the models we produce. But there is no tangible reward for taking unnecessary risk, and no artisanal markup. Stakeholders generally aren’t as beguiled by the creative aspects of our work and just want a number to make a decision. Good job if you can convince them to consider a range of numbers.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do we provide the best numbers supported by observational data and expert intuition, representing an appropriate range of uncertainty?			</a:t>
            </a:r>
          </a:p>
        </p:txBody>
      </p:sp>
      <p:sp>
        <p:nvSpPr>
          <p:cNvPr id="4" name="Slide Number Placeholder 3"/>
          <p:cNvSpPr>
            <a:spLocks noGrp="1"/>
          </p:cNvSpPr>
          <p:nvPr>
            <p:ph type="sldNum" sz="quarter" idx="5"/>
          </p:nvPr>
        </p:nvSpPr>
        <p:spPr/>
        <p:txBody>
          <a:bodyPr/>
          <a:lstStyle/>
          <a:p>
            <a:fld id="{7D5CB47A-5BAF-5847-8462-8E087781F250}" type="slidenum">
              <a:rPr lang="en-US" smtClean="0"/>
              <a:pPr/>
              <a:t>10</a:t>
            </a:fld>
            <a:endParaRPr lang="en-US"/>
          </a:p>
        </p:txBody>
      </p:sp>
    </p:spTree>
    <p:extLst>
      <p:ext uri="{BB962C8B-B14F-4D97-AF65-F5344CB8AC3E}">
        <p14:creationId xmlns:p14="http://schemas.microsoft.com/office/powerpoint/2010/main" val="29328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Even if you only built and deployed one model, there would still be value in scripting the process: transparency and reproducibility for verification or a future application.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where scripted development pays large dividends is the capability to rapidly reproduce model builds and deployments.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a new model can be produced by modifying a few lines of code and pressing go, we split our risk into small pieces and increase the certainty by developing iteratively.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Minimally viable can mean many things, early on it might be the simplest possible model that runs smoothly and quickly, later on it becomes the simplest version you would be willing to hand over to the client.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11</a:t>
            </a:fld>
            <a:endParaRPr lang="en-US"/>
          </a:p>
        </p:txBody>
      </p:sp>
    </p:spTree>
    <p:extLst>
      <p:ext uri="{BB962C8B-B14F-4D97-AF65-F5344CB8AC3E}">
        <p14:creationId xmlns:p14="http://schemas.microsoft.com/office/powerpoint/2010/main" val="3546858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I hadn’t read a book on Scrum until after this project. In retrospect we hewed pretty closely to this idea of a PDCA cycle.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sort of fell into the habit of the iterative improvement workflow. Nobody demanded at the outset that we follow this plan (but I absolutely demanded it on my next project).</a:t>
            </a:r>
          </a:p>
          <a:p>
            <a:r>
              <a:rPr lang="en-US" dirty="0"/>
              <a:t>It followed naturally from the rapid turnaround time made possible by my improving scripts.</a:t>
            </a:r>
          </a:p>
          <a:p>
            <a:r>
              <a:rPr lang="en-US" dirty="0"/>
              <a:t>Midway through the project we were checking and acting on a new model build or deployment every 2-4 weeks. A lot of that lag time was me adding functionality or processing new data or troubleshooting bugs</a:t>
            </a:r>
          </a:p>
          <a:p>
            <a:r>
              <a:rPr lang="en-US" dirty="0"/>
              <a:t>By the end of the project we were iterating twice weekly. The scripts were fine tuned enough that changes became easier to make with less likelihood of coding failure.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bulk of the modeling work was attacked with 3 main scripts: </a:t>
            </a:r>
            <a:r>
              <a:rPr lang="en-US" dirty="0" err="1"/>
              <a:t>build_model</a:t>
            </a:r>
            <a:r>
              <a:rPr lang="en-US" dirty="0"/>
              <a:t>, </a:t>
            </a:r>
            <a:r>
              <a:rPr lang="en-US" dirty="0" err="1"/>
              <a:t>build_pst</a:t>
            </a:r>
            <a:r>
              <a:rPr lang="en-US" dirty="0"/>
              <a:t>, and </a:t>
            </a:r>
            <a:r>
              <a:rPr lang="en-US" dirty="0" err="1"/>
              <a:t>plot_results</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is a collection of functions of which all or some can be executed when the script is called.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first I would iterate through base model builds focused on stability and getting in the ballpark.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Later the </a:t>
            </a:r>
            <a:r>
              <a:rPr lang="en-US" dirty="0" err="1"/>
              <a:t>build_pst</a:t>
            </a:r>
            <a:r>
              <a:rPr lang="en-US" dirty="0"/>
              <a:t> script became the focus as I would try a series of deployments on a given base model. Sometimes when progress slowed on the deployments the issue was solved by revisiting the base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Within the deployment phase sometimes we would run a series of priors trying different levels of parameter complexity or adjustable ranges. (first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Other times we would create a series of posterior ensembles based on a given prior, changing things like </a:t>
            </a:r>
            <a:r>
              <a:rPr lang="en-US" dirty="0" err="1"/>
              <a:t>obs</a:t>
            </a:r>
            <a:r>
              <a:rPr lang="en-US" dirty="0"/>
              <a:t> group weights or lambda multipliers and scale factors (last several functions)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12</a:t>
            </a:fld>
            <a:endParaRPr lang="en-US"/>
          </a:p>
        </p:txBody>
      </p:sp>
    </p:spTree>
    <p:extLst>
      <p:ext uri="{BB962C8B-B14F-4D97-AF65-F5344CB8AC3E}">
        <p14:creationId xmlns:p14="http://schemas.microsoft.com/office/powerpoint/2010/main" val="97279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 press go.</a:t>
            </a:r>
          </a:p>
          <a:p>
            <a:r>
              <a:rPr lang="en-US" dirty="0"/>
              <a:t>This will come up again in the lessons learned, but a CRITICAL component of the DO phase is documentation. DO better than I did.</a:t>
            </a:r>
          </a:p>
          <a:p>
            <a:r>
              <a:rPr lang="en-US" dirty="0"/>
              <a:t>Create a full undo by committing the repository exactly as it is when pressing go.</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13</a:t>
            </a:fld>
            <a:endParaRPr lang="en-US"/>
          </a:p>
        </p:txBody>
      </p:sp>
    </p:spTree>
    <p:extLst>
      <p:ext uri="{BB962C8B-B14F-4D97-AF65-F5344CB8AC3E}">
        <p14:creationId xmlns:p14="http://schemas.microsoft.com/office/powerpoint/2010/main" val="235285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and Act was a team effort, mostly John Jeremy and I, but sometimes with other project contributors that had needed expertise like subsidence or water use or water level data.</a:t>
            </a:r>
          </a:p>
          <a:p>
            <a:r>
              <a:rPr lang="en-US" dirty="0"/>
              <a:t>Each iteration plot_results.py produced a folder of outputs that were used to check what we planned and did. Did fit to certain data improve? Did fit to other data degrade? Are we maintaining a healthy posterior spread or did the ensemble collapse? Throughout the project the number of files produced increased from a handful to more than 200.</a:t>
            </a:r>
          </a:p>
          <a:p>
            <a:r>
              <a:rPr lang="en-US" dirty="0"/>
              <a:t>There was almost always at least 1 obvious next step to act on. Often several possibilities would arise and we would discuss which direction to try next.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14</a:t>
            </a:fld>
            <a:endParaRPr lang="en-US"/>
          </a:p>
        </p:txBody>
      </p:sp>
    </p:spTree>
    <p:extLst>
      <p:ext uri="{BB962C8B-B14F-4D97-AF65-F5344CB8AC3E}">
        <p14:creationId xmlns:p14="http://schemas.microsoft.com/office/powerpoint/2010/main" val="2102467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sample outputs out of about 200-600 produced per workflow for 4 sample iterations. I didn’t take the time here to select 4 subsequent attempts so don’t read too much into their sequence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Time series on left, spatial snapshot in time on right, integrated water level, water use, subsidence on center</a:t>
            </a:r>
          </a:p>
          <a:p>
            <a:r>
              <a:rPr lang="en-US" dirty="0"/>
              <a:t>Over time additional features were added to the figures like identifying prior data conflict, color coding high and low misfits, inset maps, multiple related observations and meta-observations.</a:t>
            </a:r>
          </a:p>
          <a:p>
            <a:r>
              <a:rPr lang="en-US" dirty="0"/>
              <a:t>Some of the improvements were vanity, most were in response to a question raised in a previous act phase of the cycle (what do water use and </a:t>
            </a:r>
            <a:r>
              <a:rPr lang="en-US" dirty="0" err="1"/>
              <a:t>gw</a:t>
            </a:r>
            <a:r>
              <a:rPr lang="en-US" dirty="0"/>
              <a:t> levels look like at this extensometer site? Are we missing high on all the heads in this aquifer or this region?)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15</a:t>
            </a:fld>
            <a:endParaRPr lang="en-US"/>
          </a:p>
        </p:txBody>
      </p:sp>
    </p:spTree>
    <p:extLst>
      <p:ext uri="{BB962C8B-B14F-4D97-AF65-F5344CB8AC3E}">
        <p14:creationId xmlns:p14="http://schemas.microsoft.com/office/powerpoint/2010/main" val="415513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the end of the project I worked with John to produce grouped plots exactly the right dimensions to drop into his adobe illustrator templates for report figures.</a:t>
            </a:r>
          </a:p>
          <a:p>
            <a:r>
              <a:rPr lang="en-US" dirty="0"/>
              <a:t>He was able to start creating the figures before all modeling was complete because any later changes could be swapped in seamlessly</a:t>
            </a:r>
          </a:p>
        </p:txBody>
      </p:sp>
      <p:sp>
        <p:nvSpPr>
          <p:cNvPr id="4" name="Slide Number Placeholder 3"/>
          <p:cNvSpPr>
            <a:spLocks noGrp="1"/>
          </p:cNvSpPr>
          <p:nvPr>
            <p:ph type="sldNum" sz="quarter" idx="5"/>
          </p:nvPr>
        </p:nvSpPr>
        <p:spPr/>
        <p:txBody>
          <a:bodyPr/>
          <a:lstStyle/>
          <a:p>
            <a:fld id="{7D5CB47A-5BAF-5847-8462-8E087781F250}" type="slidenum">
              <a:rPr lang="en-US" smtClean="0"/>
              <a:pPr/>
              <a:t>16</a:t>
            </a:fld>
            <a:endParaRPr lang="en-US"/>
          </a:p>
        </p:txBody>
      </p:sp>
    </p:spTree>
    <p:extLst>
      <p:ext uri="{BB962C8B-B14F-4D97-AF65-F5344CB8AC3E}">
        <p14:creationId xmlns:p14="http://schemas.microsoft.com/office/powerpoint/2010/main" val="345668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17</a:t>
            </a:fld>
            <a:endParaRPr lang="en-US"/>
          </a:p>
        </p:txBody>
      </p:sp>
    </p:spTree>
    <p:extLst>
      <p:ext uri="{BB962C8B-B14F-4D97-AF65-F5344CB8AC3E}">
        <p14:creationId xmlns:p14="http://schemas.microsoft.com/office/powerpoint/2010/main" val="153830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fall the model archive data release will coincide with report publication.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reproduce the workflow described or sample parts of it for your own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18</a:t>
            </a:fld>
            <a:endParaRPr lang="en-US"/>
          </a:p>
        </p:txBody>
      </p:sp>
    </p:spTree>
    <p:extLst>
      <p:ext uri="{BB962C8B-B14F-4D97-AF65-F5344CB8AC3E}">
        <p14:creationId xmlns:p14="http://schemas.microsoft.com/office/powerpoint/2010/main" val="3679193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pitch for scripted development, this is personal to my experience and maybe many of you as well.</a:t>
            </a:r>
          </a:p>
          <a:p>
            <a:r>
              <a:rPr lang="en-US" dirty="0"/>
              <a:t>When I heard Jeremy talk about this it resonated with me. I spent a lot of my first 3 years in stochastic desperation.</a:t>
            </a:r>
          </a:p>
          <a:p>
            <a:r>
              <a:rPr lang="en-US" dirty="0"/>
              <a:t>Working mostly solo day to day as a new modeler I often got stuck and frustrated and without scripted development I did more running in circles.</a:t>
            </a:r>
          </a:p>
          <a:p>
            <a:r>
              <a:rPr lang="en-US" dirty="0"/>
              <a:t>Combined with encroaching deadlines the stress and anxiety caused by broken model syndrome and their impacts on your physical and mental health can be very real.</a:t>
            </a:r>
          </a:p>
          <a:p>
            <a:endParaRPr lang="en-US" dirty="0"/>
          </a:p>
          <a:p>
            <a:r>
              <a:rPr lang="en-US" dirty="0"/>
              <a:t>This project wasn’t completely without those moments, but there were noticeably fewer.</a:t>
            </a:r>
          </a:p>
          <a:p>
            <a:r>
              <a:rPr lang="en-US" dirty="0"/>
              <a:t>Part of that was working with a group, and part was reducing the risk, increasing the certainty in each build or deployment by taking a small, quick step instead of a big leap.</a:t>
            </a:r>
          </a:p>
        </p:txBody>
      </p:sp>
      <p:sp>
        <p:nvSpPr>
          <p:cNvPr id="4" name="Slide Number Placeholder 3"/>
          <p:cNvSpPr>
            <a:spLocks noGrp="1"/>
          </p:cNvSpPr>
          <p:nvPr>
            <p:ph type="sldNum" sz="quarter" idx="5"/>
          </p:nvPr>
        </p:nvSpPr>
        <p:spPr/>
        <p:txBody>
          <a:bodyPr/>
          <a:lstStyle/>
          <a:p>
            <a:fld id="{7D5CB47A-5BAF-5847-8462-8E087781F250}" type="slidenum">
              <a:rPr lang="en-US" smtClean="0"/>
              <a:pPr/>
              <a:t>19</a:t>
            </a:fld>
            <a:endParaRPr lang="en-US"/>
          </a:p>
        </p:txBody>
      </p:sp>
    </p:spTree>
    <p:extLst>
      <p:ext uri="{BB962C8B-B14F-4D97-AF65-F5344CB8AC3E}">
        <p14:creationId xmlns:p14="http://schemas.microsoft.com/office/powerpoint/2010/main" val="92094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a:t>
            </a:fld>
            <a:endParaRPr lang="en-US"/>
          </a:p>
        </p:txBody>
      </p:sp>
    </p:spTree>
    <p:extLst>
      <p:ext uri="{BB962C8B-B14F-4D97-AF65-F5344CB8AC3E}">
        <p14:creationId xmlns:p14="http://schemas.microsoft.com/office/powerpoint/2010/main" val="3945301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Paired programming</a:t>
            </a:r>
          </a:p>
          <a:p>
            <a:r>
              <a:rPr lang="en-US" dirty="0"/>
              <a:t>Sprint week is another scrum-</a:t>
            </a:r>
            <a:r>
              <a:rPr lang="en-US" dirty="0" err="1"/>
              <a:t>ish</a:t>
            </a:r>
            <a:r>
              <a:rPr lang="en-US" dirty="0"/>
              <a:t> thing. Another project aspect I push strongly for now.</a:t>
            </a:r>
          </a:p>
          <a:p>
            <a:r>
              <a:rPr lang="en-US" dirty="0"/>
              <a:t>Pay your future self some time to focus on interesting research angles or newer modeling techniques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20</a:t>
            </a:fld>
            <a:endParaRPr lang="en-US"/>
          </a:p>
        </p:txBody>
      </p:sp>
    </p:spTree>
    <p:extLst>
      <p:ext uri="{BB962C8B-B14F-4D97-AF65-F5344CB8AC3E}">
        <p14:creationId xmlns:p14="http://schemas.microsoft.com/office/powerpoint/2010/main" val="331209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parameter/model run dependence broken, the only functional hindrance of massive parameterization is storage space and build time.</a:t>
            </a:r>
          </a:p>
          <a:p>
            <a:r>
              <a:rPr lang="en-US" dirty="0"/>
              <a:t>Spend at least part of your project seeing how big you can go and if it makes a meaningful difference for your model.</a:t>
            </a:r>
          </a:p>
          <a:p>
            <a:r>
              <a:rPr lang="en-US" dirty="0"/>
              <a:t>At one time we topped 3 million parameters in the gulf model, mostly from grid-scale multipliers for every spatial property on top of the existing pilot point and global multipliers.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21</a:t>
            </a:fld>
            <a:endParaRPr lang="en-US"/>
          </a:p>
        </p:txBody>
      </p:sp>
    </p:spTree>
    <p:extLst>
      <p:ext uri="{BB962C8B-B14F-4D97-AF65-F5344CB8AC3E}">
        <p14:creationId xmlns:p14="http://schemas.microsoft.com/office/powerpoint/2010/main" val="141486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on the GULF model as the modeling lead from Fall 2019 – Fall 2021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Jeremy White was the uncertainty lead and John Ellis was the project lead. (Core modeling team. Full team at end)</a:t>
            </a:r>
          </a:p>
          <a:p>
            <a:r>
              <a:rPr lang="en-US" dirty="0"/>
              <a:t>The publication is being shepherded through the review process by project lead John Ellis and will be published this fall.</a:t>
            </a:r>
          </a:p>
          <a:p>
            <a:endParaRPr lang="en-US" dirty="0"/>
          </a:p>
          <a:p>
            <a:r>
              <a:rPr lang="en-US" dirty="0"/>
              <a:t>This was very much a learning experience for me. I was in my 3</a:t>
            </a:r>
            <a:r>
              <a:rPr lang="en-US" baseline="30000" dirty="0"/>
              <a:t>rd</a:t>
            </a:r>
            <a:r>
              <a:rPr lang="en-US" dirty="0"/>
              <a:t> year at USGS and had published 2 simpler models using some scripting and ensemble methods, but nothing to the extent applied in this project. </a:t>
            </a:r>
          </a:p>
          <a:p>
            <a:r>
              <a:rPr lang="en-US" dirty="0"/>
              <a:t>The next few slides may appear as if the strategy and workflow were predetermined and we knew exactly where we were headed, but in reality we (especially I) learned as we went. I’ll share that perspective with you at the end of the presentation with the happy surprises and lessons learned while we built up this workflow throughout the project.</a:t>
            </a:r>
          </a:p>
        </p:txBody>
      </p:sp>
      <p:sp>
        <p:nvSpPr>
          <p:cNvPr id="4" name="Slide Number Placeholder 3"/>
          <p:cNvSpPr>
            <a:spLocks noGrp="1"/>
          </p:cNvSpPr>
          <p:nvPr>
            <p:ph type="sldNum" sz="quarter" idx="5"/>
          </p:nvPr>
        </p:nvSpPr>
        <p:spPr/>
        <p:txBody>
          <a:bodyPr/>
          <a:lstStyle/>
          <a:p>
            <a:fld id="{7D5CB47A-5BAF-5847-8462-8E087781F250}" type="slidenum">
              <a:rPr lang="en-US" smtClean="0"/>
              <a:pPr/>
              <a:t>3</a:t>
            </a:fld>
            <a:endParaRPr lang="en-US"/>
          </a:p>
        </p:txBody>
      </p:sp>
    </p:spTree>
    <p:extLst>
      <p:ext uri="{BB962C8B-B14F-4D97-AF65-F5344CB8AC3E}">
        <p14:creationId xmlns:p14="http://schemas.microsoft.com/office/powerpoint/2010/main" val="150018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amount of historical data in the region. 1897 – 2018</a:t>
            </a:r>
          </a:p>
          <a:p>
            <a:r>
              <a:rPr lang="en-US" dirty="0"/>
              <a:t>The raw number of </a:t>
            </a:r>
            <a:r>
              <a:rPr lang="en-US" dirty="0" err="1"/>
              <a:t>gw</a:t>
            </a:r>
            <a:r>
              <a:rPr lang="en-US" dirty="0"/>
              <a:t> level measurements was more than 100k. After filtering by location and aligning to model timesteps we ended up with 19k weighted observations of </a:t>
            </a:r>
            <a:r>
              <a:rPr lang="en-US" dirty="0" err="1"/>
              <a:t>gw</a:t>
            </a:r>
            <a:r>
              <a:rPr lang="en-US" dirty="0"/>
              <a:t> levels and an additional 14k derived observations of temporal differences and historical minimums.</a:t>
            </a:r>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4</a:t>
            </a:fld>
            <a:endParaRPr lang="en-US"/>
          </a:p>
        </p:txBody>
      </p:sp>
    </p:spTree>
    <p:extLst>
      <p:ext uri="{BB962C8B-B14F-4D97-AF65-F5344CB8AC3E}">
        <p14:creationId xmlns:p14="http://schemas.microsoft.com/office/powerpoint/2010/main" val="37480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ended up with 19k compaction or subsidence observations and 19k derived temporal difference observations. All totaled we ended up with 71,929 non-zero weighted observations.</a:t>
            </a:r>
          </a:p>
        </p:txBody>
      </p:sp>
      <p:sp>
        <p:nvSpPr>
          <p:cNvPr id="4" name="Slide Number Placeholder 3"/>
          <p:cNvSpPr>
            <a:spLocks noGrp="1"/>
          </p:cNvSpPr>
          <p:nvPr>
            <p:ph type="sldNum" sz="quarter" idx="5"/>
          </p:nvPr>
        </p:nvSpPr>
        <p:spPr/>
        <p:txBody>
          <a:bodyPr/>
          <a:lstStyle/>
          <a:p>
            <a:fld id="{7D5CB47A-5BAF-5847-8462-8E087781F250}" type="slidenum">
              <a:rPr lang="en-US" smtClean="0"/>
              <a:pPr/>
              <a:t>5</a:t>
            </a:fld>
            <a:endParaRPr lang="en-US"/>
          </a:p>
        </p:txBody>
      </p:sp>
    </p:spTree>
    <p:extLst>
      <p:ext uri="{BB962C8B-B14F-4D97-AF65-F5344CB8AC3E}">
        <p14:creationId xmlns:p14="http://schemas.microsoft.com/office/powerpoint/2010/main" val="3092648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Obs</a:t>
            </a:r>
            <a:r>
              <a:rPr lang="en-US" dirty="0"/>
              <a:t> weight assignment was one of the most turned knobs in the deployment phase, as we were seeking to satisfy multiple, sometimes contradictory,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6</a:t>
            </a:fld>
            <a:endParaRPr lang="en-US"/>
          </a:p>
        </p:txBody>
      </p:sp>
    </p:spTree>
    <p:extLst>
      <p:ext uri="{BB962C8B-B14F-4D97-AF65-F5344CB8AC3E}">
        <p14:creationId xmlns:p14="http://schemas.microsoft.com/office/powerpoint/2010/main" val="295303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method made sense for this project given it was a large complex model that will later be used for many different types of future condition forecasts.</a:t>
            </a:r>
          </a:p>
          <a:p>
            <a:r>
              <a:rPr lang="en-US" dirty="0"/>
              <a:t>We wanted to maintain an appropriate level of uncertainty in the parameters reflecting our uncertainty in the aquifer properties or forcing inputs. These flow through to the forecasts.</a:t>
            </a:r>
          </a:p>
          <a:p>
            <a:r>
              <a:rPr lang="en-US" dirty="0"/>
              <a:t>A robust way to maintain your uncertainty in parameters is to use lots of lots of them on different spatial and temporal scales, and fix the distribution or monitor it as it upgrades</a:t>
            </a:r>
          </a:p>
          <a:p>
            <a:r>
              <a:rPr lang="en-US" dirty="0"/>
              <a:t>Ensemble breaks the dependence of model run count on number of adjustable parameters 183,207 pars, 600 prior runs, ~ 200-300 posterior runs per upgrade iteration</a:t>
            </a:r>
          </a:p>
        </p:txBody>
      </p:sp>
      <p:sp>
        <p:nvSpPr>
          <p:cNvPr id="4" name="Slide Number Placeholder 3"/>
          <p:cNvSpPr>
            <a:spLocks noGrp="1"/>
          </p:cNvSpPr>
          <p:nvPr>
            <p:ph type="sldNum" sz="quarter" idx="5"/>
          </p:nvPr>
        </p:nvSpPr>
        <p:spPr/>
        <p:txBody>
          <a:bodyPr/>
          <a:lstStyle/>
          <a:p>
            <a:fld id="{7D5CB47A-5BAF-5847-8462-8E087781F250}" type="slidenum">
              <a:rPr lang="en-US" smtClean="0"/>
              <a:pPr/>
              <a:t>7</a:t>
            </a:fld>
            <a:endParaRPr lang="en-US"/>
          </a:p>
        </p:txBody>
      </p:sp>
    </p:spTree>
    <p:extLst>
      <p:ext uri="{BB962C8B-B14F-4D97-AF65-F5344CB8AC3E}">
        <p14:creationId xmlns:p14="http://schemas.microsoft.com/office/powerpoint/2010/main" val="78592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prior (gray) – if you can’t catch the </a:t>
            </a:r>
            <a:r>
              <a:rPr lang="en-US" dirty="0" err="1"/>
              <a:t>obs</a:t>
            </a:r>
            <a:r>
              <a:rPr lang="en-US" dirty="0"/>
              <a:t> with a wide net you won’t with a smaller net, unless your parameters twist into knots</a:t>
            </a:r>
          </a:p>
          <a:p>
            <a:r>
              <a:rPr lang="en-US" dirty="0"/>
              <a:t>1 global and 612 pilot points for most spatially distributed properties</a:t>
            </a:r>
          </a:p>
          <a:p>
            <a:r>
              <a:rPr lang="en-US" dirty="0"/>
              <a:t>Multipliers are convenient, important to keep track of the effective simulated values</a:t>
            </a:r>
          </a:p>
        </p:txBody>
      </p:sp>
      <p:sp>
        <p:nvSpPr>
          <p:cNvPr id="4" name="Slide Number Placeholder 3"/>
          <p:cNvSpPr>
            <a:spLocks noGrp="1"/>
          </p:cNvSpPr>
          <p:nvPr>
            <p:ph type="sldNum" sz="quarter" idx="5"/>
          </p:nvPr>
        </p:nvSpPr>
        <p:spPr/>
        <p:txBody>
          <a:bodyPr/>
          <a:lstStyle/>
          <a:p>
            <a:fld id="{7D5CB47A-5BAF-5847-8462-8E087781F250}" type="slidenum">
              <a:rPr lang="en-US" smtClean="0"/>
              <a:pPr/>
              <a:t>8</a:t>
            </a:fld>
            <a:endParaRPr lang="en-US"/>
          </a:p>
        </p:txBody>
      </p:sp>
    </p:spTree>
    <p:extLst>
      <p:ext uri="{BB962C8B-B14F-4D97-AF65-F5344CB8AC3E}">
        <p14:creationId xmlns:p14="http://schemas.microsoft.com/office/powerpoint/2010/main" val="353892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years ago I got really into woodworking. I started with a purist mindset using only hand tools. Picture frames were especially challenging. I gradually acquired power tools and built jigs to make repeatable cuts. Last year I batched out 20 frames in the time it took me to make 2 or 3 by hand. I traded certain amount of risk (of outcome, not safety) for a certain amount of certainty in production. My hand made frames wouldn’t win any awards but making them felt more artistic, more human. The machine assisted frames look just as good, and by tweaking the process of production I could make them better and faster.</a:t>
            </a:r>
          </a:p>
          <a:p>
            <a:endParaRPr lang="en-US" dirty="0"/>
          </a:p>
          <a:p>
            <a:endParaRPr lang="en-US" dirty="0"/>
          </a:p>
        </p:txBody>
      </p:sp>
      <p:sp>
        <p:nvSpPr>
          <p:cNvPr id="4" name="Slide Number Placeholder 3"/>
          <p:cNvSpPr>
            <a:spLocks noGrp="1"/>
          </p:cNvSpPr>
          <p:nvPr>
            <p:ph type="sldNum" sz="quarter" idx="5"/>
          </p:nvPr>
        </p:nvSpPr>
        <p:spPr/>
        <p:txBody>
          <a:bodyPr/>
          <a:lstStyle/>
          <a:p>
            <a:fld id="{7D5CB47A-5BAF-5847-8462-8E087781F250}" type="slidenum">
              <a:rPr lang="en-US" smtClean="0"/>
              <a:pPr/>
              <a:t>9</a:t>
            </a:fld>
            <a:endParaRPr lang="en-US"/>
          </a:p>
        </p:txBody>
      </p:sp>
    </p:spTree>
    <p:extLst>
      <p:ext uri="{BB962C8B-B14F-4D97-AF65-F5344CB8AC3E}">
        <p14:creationId xmlns:p14="http://schemas.microsoft.com/office/powerpoint/2010/main" val="13463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resentation_cover_temp_16_9.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resentation_2nd_page_temp_16_9.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gen_ar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pic>
        <p:nvPicPr>
          <p:cNvPr id="7" name="Picture 6" descr="presentation_2nd_page_temp_16_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gif"/><Relationship Id="rId9" Type="http://schemas.openxmlformats.org/officeDocument/2006/relationships/image" Target="../media/image29.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gif"/><Relationship Id="rId9" Type="http://schemas.openxmlformats.org/officeDocument/2006/relationships/image" Target="../media/image29.png"/><Relationship Id="rId1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bwMode="auto">
          <a:xfrm>
            <a:off x="787420" y="1303947"/>
            <a:ext cx="8193573" cy="612287"/>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b="1" i="1" kern="0" dirty="0">
                <a:latin typeface="Arial" pitchFamily="34" charset="0"/>
                <a:cs typeface="Arial" pitchFamily="34" charset="0"/>
                <a:sym typeface="Arial Bold" charset="0"/>
              </a:rPr>
              <a:t>Reproducible Model Development, Rapid Deployment, and the ‘Workmanship of Certainty’</a:t>
            </a:r>
            <a:endParaRPr lang="en-US" b="1" i="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2" name="Subtitle 2"/>
          <p:cNvSpPr txBox="1">
            <a:spLocks/>
          </p:cNvSpPr>
          <p:nvPr/>
        </p:nvSpPr>
        <p:spPr bwMode="auto">
          <a:xfrm>
            <a:off x="1241690" y="2251204"/>
            <a:ext cx="6667707" cy="1587412"/>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400" b="1" kern="0" dirty="0">
                <a:solidFill>
                  <a:schemeClr val="tx1"/>
                </a:solidFill>
                <a:latin typeface="Arial" pitchFamily="34" charset="0"/>
                <a:ea typeface="+mn-ea"/>
                <a:cs typeface="Arial" pitchFamily="34" charset="0"/>
                <a:sym typeface="Arial Bold" charset="0"/>
              </a:rPr>
              <a:t>Jake Knight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Hydrologist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Arizona Water Science Center</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Leverage scripts to “concentrate and store up” your modeling “judgement, dexterity, and care.”</a:t>
            </a:r>
          </a:p>
          <a:p>
            <a:pPr marL="39688">
              <a:spcBef>
                <a:spcPts val="600"/>
              </a:spcBef>
              <a:spcAft>
                <a:spcPts val="0"/>
              </a:spcAft>
              <a:defRPr/>
            </a:pPr>
            <a:r>
              <a:rPr lang="en-US" sz="1400" b="1" kern="0" dirty="0">
                <a:latin typeface="Arial" pitchFamily="34" charset="0"/>
                <a:cs typeface="Arial" pitchFamily="34" charset="0"/>
                <a:sym typeface="Arial Bold" charset="0"/>
              </a:rPr>
              <a:t>	ex: Assertion statements to protect</a:t>
            </a:r>
          </a:p>
          <a:p>
            <a:pPr marL="39688">
              <a:spcBef>
                <a:spcPts val="600"/>
              </a:spcBef>
              <a:spcAft>
                <a:spcPts val="0"/>
              </a:spcAft>
              <a:defRPr/>
            </a:pPr>
            <a:r>
              <a:rPr lang="en-US" sz="1400" b="1" kern="0" dirty="0">
                <a:solidFill>
                  <a:schemeClr val="tx1"/>
                </a:solidFill>
                <a:latin typeface="Arial" pitchFamily="34" charset="0"/>
                <a:ea typeface="+mn-ea"/>
                <a:cs typeface="Arial" pitchFamily="34" charset="0"/>
                <a:sym typeface="Arial Bold" charset="0"/>
              </a:rPr>
              <a:t>	ex: If/Then statements to adapt</a:t>
            </a:r>
          </a:p>
          <a:p>
            <a:pPr marL="39688">
              <a:spcBef>
                <a:spcPts val="600"/>
              </a:spcBef>
              <a:spcAft>
                <a:spcPts val="0"/>
              </a:spcAft>
              <a:defRPr/>
            </a:pPr>
            <a:r>
              <a:rPr lang="en-US" sz="1400" b="1" kern="0" dirty="0">
                <a:latin typeface="Arial" pitchFamily="34" charset="0"/>
                <a:cs typeface="Arial" pitchFamily="34" charset="0"/>
                <a:sym typeface="Arial Bold" charset="0"/>
              </a:rPr>
              <a:t>	ex: Sample from the Stack Overflow buffet</a:t>
            </a:r>
            <a:endParaRPr lang="en-US" sz="14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Reduce your cognitive load </a:t>
            </a:r>
            <a:r>
              <a:rPr lang="en-US" sz="1200" b="1" kern="0" dirty="0">
                <a:latin typeface="Arial" pitchFamily="34" charset="0"/>
                <a:cs typeface="Arial" pitchFamily="34" charset="0"/>
                <a:sym typeface="Arial Bold" charset="0"/>
              </a:rPr>
              <a:t>(</a:t>
            </a:r>
            <a:r>
              <a:rPr lang="en-US" sz="1200" b="1" kern="0" dirty="0" err="1">
                <a:latin typeface="Arial" pitchFamily="34" charset="0"/>
                <a:cs typeface="Arial" pitchFamily="34" charset="0"/>
                <a:sym typeface="Arial Bold" charset="0"/>
              </a:rPr>
              <a:t>J.White</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through automation of all routine tasks. As the project progresses script functionality will grow substantially.</a:t>
            </a:r>
          </a:p>
          <a:p>
            <a:pPr marL="39688">
              <a:spcBef>
                <a:spcPts val="600"/>
              </a:spcBef>
              <a:spcAft>
                <a:spcPts val="0"/>
              </a:spcAft>
              <a:defRPr/>
            </a:pPr>
            <a:r>
              <a:rPr lang="en-US" sz="1600" b="1" kern="0" dirty="0">
                <a:latin typeface="Arial" pitchFamily="34" charset="0"/>
                <a:cs typeface="Arial" pitchFamily="34" charset="0"/>
                <a:sym typeface="Arial Bold" charset="0"/>
              </a:rPr>
              <a:t>Get off the factory floor and be the CEO of your project. Think deeply! Strategize!</a:t>
            </a:r>
            <a:endParaRPr lang="en-US" sz="1200" b="1" kern="0" dirty="0">
              <a:latin typeface="Arial" pitchFamily="34" charset="0"/>
              <a:cs typeface="Arial" pitchFamily="34" charset="0"/>
              <a:sym typeface="Arial Bold" charset="0"/>
            </a:endParaRPr>
          </a:p>
        </p:txBody>
      </p:sp>
      <p:grpSp>
        <p:nvGrpSpPr>
          <p:cNvPr id="16" name="Group 15">
            <a:extLst>
              <a:ext uri="{FF2B5EF4-FFF2-40B4-BE49-F238E27FC236}">
                <a16:creationId xmlns:a16="http://schemas.microsoft.com/office/drawing/2014/main" id="{92806E50-F042-4611-8631-1C40852D7F5D}"/>
              </a:ext>
            </a:extLst>
          </p:cNvPr>
          <p:cNvGrpSpPr/>
          <p:nvPr/>
        </p:nvGrpSpPr>
        <p:grpSpPr>
          <a:xfrm>
            <a:off x="5622959" y="541421"/>
            <a:ext cx="2480449" cy="2106180"/>
            <a:chOff x="6863184" y="273850"/>
            <a:chExt cx="2062398" cy="1751208"/>
          </a:xfrm>
        </p:grpSpPr>
        <p:pic>
          <p:nvPicPr>
            <p:cNvPr id="14" name="Picture 13">
              <a:extLst>
                <a:ext uri="{FF2B5EF4-FFF2-40B4-BE49-F238E27FC236}">
                  <a16:creationId xmlns:a16="http://schemas.microsoft.com/office/drawing/2014/main" id="{F044D0DF-E1D2-4CEE-87B4-D2CECB79C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13590" y="654888"/>
              <a:ext cx="1161586" cy="989131"/>
            </a:xfrm>
            <a:prstGeom prst="rect">
              <a:avLst/>
            </a:prstGeom>
          </p:spPr>
        </p:pic>
        <p:pic>
          <p:nvPicPr>
            <p:cNvPr id="1026" name="Picture 2" descr="Frame clip art black and white free clipart images">
              <a:extLst>
                <a:ext uri="{FF2B5EF4-FFF2-40B4-BE49-F238E27FC236}">
                  <a16:creationId xmlns:a16="http://schemas.microsoft.com/office/drawing/2014/main" id="{0308315E-96FD-4B14-A4DE-59200DD36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0F2BAAD0-FF80-4D97-9959-BF8A71B5BC5B}"/>
              </a:ext>
            </a:extLst>
          </p:cNvPr>
          <p:cNvGrpSpPr/>
          <p:nvPr/>
        </p:nvGrpSpPr>
        <p:grpSpPr>
          <a:xfrm>
            <a:off x="4635654" y="2546024"/>
            <a:ext cx="4498457" cy="2071326"/>
            <a:chOff x="4635654" y="2546024"/>
            <a:chExt cx="4498457" cy="2071326"/>
          </a:xfrm>
        </p:grpSpPr>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 uri="{28A0092B-C50C-407E-A947-70E740481C1C}">
                  <a14:useLocalDpi xmlns:a14="http://schemas.microsoft.com/office/drawing/2010/main" val="0"/>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grpSp>
    </p:spTree>
    <p:extLst>
      <p:ext uri="{BB962C8B-B14F-4D97-AF65-F5344CB8AC3E}">
        <p14:creationId xmlns:p14="http://schemas.microsoft.com/office/powerpoint/2010/main" val="72046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A2EC710-FE38-49C4-AFA6-C293D5B2852F}"/>
              </a:ext>
            </a:extLst>
          </p:cNvPr>
          <p:cNvGrpSpPr/>
          <p:nvPr/>
        </p:nvGrpSpPr>
        <p:grpSpPr>
          <a:xfrm>
            <a:off x="5622959" y="541421"/>
            <a:ext cx="2480449" cy="2106180"/>
            <a:chOff x="6863184" y="273850"/>
            <a:chExt cx="2062398" cy="1751208"/>
          </a:xfrm>
        </p:grpSpPr>
        <p:pic>
          <p:nvPicPr>
            <p:cNvPr id="19" name="Picture 18">
              <a:extLst>
                <a:ext uri="{FF2B5EF4-FFF2-40B4-BE49-F238E27FC236}">
                  <a16:creationId xmlns:a16="http://schemas.microsoft.com/office/drawing/2014/main" id="{1791B9C9-3040-4C73-B785-8FD3D3AB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13590" y="654888"/>
              <a:ext cx="1161586" cy="989131"/>
            </a:xfrm>
            <a:prstGeom prst="rect">
              <a:avLst/>
            </a:prstGeom>
          </p:spPr>
        </p:pic>
        <p:pic>
          <p:nvPicPr>
            <p:cNvPr id="21" name="Picture 2" descr="Frame clip art black and white free clipart images">
              <a:extLst>
                <a:ext uri="{FF2B5EF4-FFF2-40B4-BE49-F238E27FC236}">
                  <a16:creationId xmlns:a16="http://schemas.microsoft.com/office/drawing/2014/main" id="{93B8CFB3-3921-4EFF-AD13-81334CA7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184" y="273850"/>
              <a:ext cx="2062398" cy="175120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Don’t build a model, build a model factory.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Automated reproducibility of models and outputs makes iterative development feasible.</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Ignore the waterfall Gantt chart in your project proposal and write code to p</a:t>
            </a:r>
            <a:r>
              <a:rPr lang="en-US" sz="1600" b="1" kern="0" dirty="0">
                <a:solidFill>
                  <a:schemeClr val="tx1"/>
                </a:solidFill>
                <a:latin typeface="Arial" pitchFamily="34" charset="0"/>
                <a:ea typeface="+mn-ea"/>
                <a:cs typeface="Arial" pitchFamily="34" charset="0"/>
                <a:sym typeface="Arial Bold" charset="0"/>
              </a:rPr>
              <a:t>roduce a “minimally viable product” as early as possible. </a:t>
            </a:r>
            <a:endParaRPr lang="en-US" sz="1600" b="1" kern="0" dirty="0">
              <a:latin typeface="Arial" pitchFamily="34" charset="0"/>
              <a:cs typeface="Arial" pitchFamily="34" charset="0"/>
              <a:sym typeface="Arial Bold" charset="0"/>
            </a:endParaRPr>
          </a:p>
          <a:p>
            <a:pPr marL="39688">
              <a:spcBef>
                <a:spcPts val="600"/>
              </a:spcBef>
              <a:spcAft>
                <a:spcPts val="0"/>
              </a:spcAft>
              <a:defRPr/>
            </a:pPr>
            <a:r>
              <a:rPr lang="en-US" sz="1600" b="1" kern="0" dirty="0">
                <a:latin typeface="Arial" pitchFamily="34" charset="0"/>
                <a:cs typeface="Arial" pitchFamily="34" charset="0"/>
                <a:sym typeface="Arial Bold" charset="0"/>
              </a:rPr>
              <a:t>Plan-Do-Check-Act Cycle </a:t>
            </a:r>
            <a:r>
              <a:rPr lang="en-US" sz="1200" b="1" kern="0" dirty="0">
                <a:latin typeface="Arial" pitchFamily="34" charset="0"/>
                <a:cs typeface="Arial" pitchFamily="34" charset="0"/>
                <a:sym typeface="Arial Bold" charset="0"/>
              </a:rPr>
              <a:t>(Deming)</a:t>
            </a:r>
          </a:p>
          <a:p>
            <a:pPr marL="39688">
              <a:spcBef>
                <a:spcPts val="600"/>
              </a:spcBef>
              <a:spcAft>
                <a:spcPts val="0"/>
              </a:spcAft>
              <a:defRPr/>
            </a:pPr>
            <a:r>
              <a:rPr lang="en-US" sz="1600" b="1" kern="0" dirty="0">
                <a:latin typeface="Arial" pitchFamily="34" charset="0"/>
                <a:cs typeface="Arial" pitchFamily="34" charset="0"/>
                <a:sym typeface="Arial Bold" charset="0"/>
              </a:rPr>
              <a:t>Strive for constant improvement of</a:t>
            </a:r>
            <a:r>
              <a:rPr lang="en-US" sz="1600" b="1" kern="0" dirty="0">
                <a:solidFill>
                  <a:schemeClr val="tx1"/>
                </a:solidFill>
                <a:latin typeface="Arial" pitchFamily="34" charset="0"/>
                <a:ea typeface="+mn-ea"/>
                <a:cs typeface="Arial" pitchFamily="34" charset="0"/>
                <a:sym typeface="Arial Bold" charset="0"/>
              </a:rPr>
              <a:t> the model </a:t>
            </a:r>
            <a:r>
              <a:rPr lang="en-US" sz="1200" b="1" kern="0" dirty="0">
                <a:solidFill>
                  <a:schemeClr val="tx1"/>
                </a:solidFill>
                <a:latin typeface="Arial" pitchFamily="34" charset="0"/>
                <a:ea typeface="+mn-ea"/>
                <a:cs typeface="Arial" pitchFamily="34" charset="0"/>
                <a:sym typeface="Arial Bold" charset="0"/>
              </a:rPr>
              <a:t>(maybe?) </a:t>
            </a:r>
            <a:r>
              <a:rPr lang="en-US" sz="1600" b="1" kern="0" dirty="0">
                <a:solidFill>
                  <a:schemeClr val="tx1"/>
                </a:solidFill>
                <a:latin typeface="Arial" pitchFamily="34" charset="0"/>
                <a:ea typeface="+mn-ea"/>
                <a:cs typeface="Arial" pitchFamily="34" charset="0"/>
                <a:sym typeface="Arial Bold" charset="0"/>
              </a:rPr>
              <a:t>and the script </a:t>
            </a:r>
            <a:r>
              <a:rPr lang="en-US" sz="1200" b="1" kern="0" dirty="0">
                <a:solidFill>
                  <a:schemeClr val="tx1"/>
                </a:solidFill>
                <a:latin typeface="Arial" pitchFamily="34" charset="0"/>
                <a:ea typeface="+mn-ea"/>
                <a:cs typeface="Arial" pitchFamily="34" charset="0"/>
                <a:sym typeface="Arial Bold" charset="0"/>
              </a:rPr>
              <a:t>(definitely!) </a:t>
            </a:r>
            <a:r>
              <a:rPr lang="en-US" sz="1600" b="1" kern="0" dirty="0">
                <a:solidFill>
                  <a:schemeClr val="tx1"/>
                </a:solidFill>
                <a:latin typeface="Arial" pitchFamily="34" charset="0"/>
                <a:ea typeface="+mn-ea"/>
                <a:cs typeface="Arial" pitchFamily="34" charset="0"/>
                <a:sym typeface="Arial Bold" charset="0"/>
              </a:rPr>
              <a:t>through regular iteration.</a:t>
            </a:r>
          </a:p>
          <a:p>
            <a:pPr marL="39688">
              <a:spcBef>
                <a:spcPts val="600"/>
              </a:spcBef>
              <a:spcAft>
                <a:spcPts val="0"/>
              </a:spcAft>
              <a:defRPr/>
            </a:pPr>
            <a:endParaRPr lang="en-US" sz="1200" b="1" kern="0" dirty="0">
              <a:latin typeface="Arial" pitchFamily="34" charset="0"/>
              <a:cs typeface="Arial" pitchFamily="34" charset="0"/>
              <a:sym typeface="Arial Bold" charset="0"/>
            </a:endParaRPr>
          </a:p>
        </p:txBody>
      </p:sp>
      <p:sp>
        <p:nvSpPr>
          <p:cNvPr id="15" name="&quot;Not Allowed&quot; Symbol 14">
            <a:extLst>
              <a:ext uri="{FF2B5EF4-FFF2-40B4-BE49-F238E27FC236}">
                <a16:creationId xmlns:a16="http://schemas.microsoft.com/office/drawing/2014/main" id="{EDAEDA50-DFFB-4FAA-8E21-18D681B3CB60}"/>
              </a:ext>
            </a:extLst>
          </p:cNvPr>
          <p:cNvSpPr/>
          <p:nvPr/>
        </p:nvSpPr>
        <p:spPr>
          <a:xfrm>
            <a:off x="5403638" y="386443"/>
            <a:ext cx="1095700" cy="1095700"/>
          </a:xfrm>
          <a:prstGeom prst="noSmoking">
            <a:avLst>
              <a:gd name="adj" fmla="val 11945"/>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8" name="Graphic 17" descr="Factory outline">
            <a:extLst>
              <a:ext uri="{FF2B5EF4-FFF2-40B4-BE49-F238E27FC236}">
                <a16:creationId xmlns:a16="http://schemas.microsoft.com/office/drawing/2014/main" id="{B84406FE-57D8-4684-9B55-9FF7F9E9E7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5654" y="2639782"/>
            <a:ext cx="1969384" cy="1969384"/>
          </a:xfrm>
          <a:prstGeom prst="rect">
            <a:avLst/>
          </a:prstGeom>
        </p:spPr>
      </p:pic>
      <p:pic>
        <p:nvPicPr>
          <p:cNvPr id="20" name="Graphic 19" descr="Truck outline">
            <a:extLst>
              <a:ext uri="{FF2B5EF4-FFF2-40B4-BE49-F238E27FC236}">
                <a16:creationId xmlns:a16="http://schemas.microsoft.com/office/drawing/2014/main" id="{38AEA024-789F-4F55-B4F3-ADD35E8901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5984" y="3702950"/>
            <a:ext cx="914400" cy="914400"/>
          </a:xfrm>
          <a:prstGeom prst="rect">
            <a:avLst/>
          </a:prstGeom>
        </p:spPr>
      </p:pic>
      <p:pic>
        <p:nvPicPr>
          <p:cNvPr id="22" name="Graphic 21" descr="Truck outline">
            <a:extLst>
              <a:ext uri="{FF2B5EF4-FFF2-40B4-BE49-F238E27FC236}">
                <a16:creationId xmlns:a16="http://schemas.microsoft.com/office/drawing/2014/main" id="{C534512A-8C3C-4FC5-9B0C-DF5ECFBDC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0384" y="3702950"/>
            <a:ext cx="914400" cy="914400"/>
          </a:xfrm>
          <a:prstGeom prst="rect">
            <a:avLst/>
          </a:prstGeom>
        </p:spPr>
      </p:pic>
      <p:pic>
        <p:nvPicPr>
          <p:cNvPr id="23" name="Graphic 22" descr="Truck outline">
            <a:extLst>
              <a:ext uri="{FF2B5EF4-FFF2-40B4-BE49-F238E27FC236}">
                <a16:creationId xmlns:a16="http://schemas.microsoft.com/office/drawing/2014/main" id="{63661F69-E48A-4AAB-8C5F-C10E956734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19711" y="3702950"/>
            <a:ext cx="914400" cy="914400"/>
          </a:xfrm>
          <a:prstGeom prst="rect">
            <a:avLst/>
          </a:prstGeom>
        </p:spPr>
      </p:pic>
      <p:pic>
        <p:nvPicPr>
          <p:cNvPr id="24" name="Picture 23">
            <a:extLst>
              <a:ext uri="{FF2B5EF4-FFF2-40B4-BE49-F238E27FC236}">
                <a16:creationId xmlns:a16="http://schemas.microsoft.com/office/drawing/2014/main" id="{E7265DE7-30D8-4252-818C-E8D1965735B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Layer>
                </a14:imgProps>
              </a:ext>
              <a:ext uri="{28A0092B-C50C-407E-A947-70E740481C1C}">
                <a14:useLocalDpi xmlns:a14="http://schemas.microsoft.com/office/drawing/2010/main" val="0"/>
              </a:ext>
            </a:extLst>
          </a:blip>
          <a:stretch>
            <a:fillRect/>
          </a:stretch>
        </p:blipFill>
        <p:spPr>
          <a:xfrm>
            <a:off x="6405984" y="3702950"/>
            <a:ext cx="613431" cy="522358"/>
          </a:xfrm>
          <a:prstGeom prst="rect">
            <a:avLst/>
          </a:prstGeom>
        </p:spPr>
      </p:pic>
      <p:pic>
        <p:nvPicPr>
          <p:cNvPr id="26" name="Picture 25">
            <a:extLst>
              <a:ext uri="{FF2B5EF4-FFF2-40B4-BE49-F238E27FC236}">
                <a16:creationId xmlns:a16="http://schemas.microsoft.com/office/drawing/2014/main" id="{EA8F8106-EE75-45AB-8FBB-50EBA4F75A36}"/>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7320384" y="3702950"/>
            <a:ext cx="613431" cy="522358"/>
          </a:xfrm>
          <a:prstGeom prst="rect">
            <a:avLst/>
          </a:prstGeom>
        </p:spPr>
      </p:pic>
      <p:pic>
        <p:nvPicPr>
          <p:cNvPr id="27" name="Picture 26">
            <a:extLst>
              <a:ext uri="{FF2B5EF4-FFF2-40B4-BE49-F238E27FC236}">
                <a16:creationId xmlns:a16="http://schemas.microsoft.com/office/drawing/2014/main" id="{BA725683-0F2F-4B1E-8617-8FFC9495FEB1}"/>
              </a:ext>
            </a:extLst>
          </p:cNvPr>
          <p:cNvPicPr>
            <a:picLocks noChangeAspect="1"/>
          </p:cNvPicPr>
          <p:nvPr/>
        </p:nvPicPr>
        <p:blipFill>
          <a:blip r:embed="rId12">
            <a:extLst>
              <a:ext uri="{BEBA8EAE-BF5A-486C-A8C5-ECC9F3942E4B}">
                <a14:imgProps xmlns:a14="http://schemas.microsoft.com/office/drawing/2010/main">
                  <a14:imgLayer r:embed="rId10">
                    <a14:imgEffect>
                      <a14:backgroundRemoval t="2004" b="89980" l="3072" r="92150">
                        <a14:foregroundMark x1="3072" y1="23747" x2="3072" y2="23747"/>
                        <a14:foregroundMark x1="40700" y1="2104" x2="40700" y2="2104"/>
                        <a14:foregroundMark x1="92150" y1="55311" x2="92150" y2="55311"/>
                        <a14:foregroundMark x1="89078" y1="71543" x2="89078" y2="71543"/>
                      </a14:backgroundRemoval>
                    </a14:imgEffect>
                    <a14:imgEffect>
                      <a14:artisticLineDrawing/>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219711" y="3702950"/>
            <a:ext cx="613431" cy="522358"/>
          </a:xfrm>
          <a:prstGeom prst="rect">
            <a:avLst/>
          </a:prstGeom>
        </p:spPr>
      </p:pic>
      <p:pic>
        <p:nvPicPr>
          <p:cNvPr id="28" name="Graphic 27" descr="Checkmark with solid fill">
            <a:extLst>
              <a:ext uri="{FF2B5EF4-FFF2-40B4-BE49-F238E27FC236}">
                <a16:creationId xmlns:a16="http://schemas.microsoft.com/office/drawing/2014/main" id="{0006139B-5470-419A-8549-E7B24F8D4D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46451" y="2546024"/>
            <a:ext cx="1173637" cy="14181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A2A5516-0548-4351-A40A-820647A54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113" y="886121"/>
            <a:ext cx="4828374" cy="4214058"/>
          </a:xfrm>
          <a:prstGeom prst="rect">
            <a:avLst/>
          </a:prstGeom>
          <a:ln>
            <a:noFill/>
          </a:ln>
          <a:effectLst>
            <a:outerShdw blurRad="292100" dist="139700" dir="2700000" algn="tl" rotWithShape="0">
              <a:srgbClr val="333333">
                <a:alpha val="65000"/>
              </a:srgbClr>
            </a:outerShdw>
          </a:effectLst>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118651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rgbClr val="FF0000"/>
                </a:solidFill>
                <a:latin typeface="Arial" pitchFamily="34" charset="0"/>
                <a:ea typeface="+mn-ea"/>
                <a:cs typeface="Arial" pitchFamily="34" charset="0"/>
                <a:sym typeface="Arial Bold" charset="0"/>
              </a:rPr>
              <a:t>Plan-</a:t>
            </a:r>
            <a:r>
              <a:rPr lang="en-US" sz="1600" b="1" kern="0" dirty="0">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Build or deploy </a:t>
            </a:r>
            <a:r>
              <a:rPr lang="en-US" sz="1600" b="1" kern="0" dirty="0">
                <a:solidFill>
                  <a:schemeClr val="tx1"/>
                </a:solidFill>
                <a:latin typeface="Arial" pitchFamily="34" charset="0"/>
                <a:ea typeface="+mn-ea"/>
                <a:cs typeface="Arial" pitchFamily="34" charset="0"/>
                <a:sym typeface="Arial Bold" charset="0"/>
              </a:rPr>
              <a:t>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310056" y="603130"/>
            <a:ext cx="2839513" cy="338554"/>
          </a:xfrm>
          <a:prstGeom prst="rect">
            <a:avLst/>
          </a:prstGeom>
          <a:noFill/>
        </p:spPr>
        <p:txBody>
          <a:bodyPr wrap="square" rtlCol="0">
            <a:spAutoFit/>
          </a:bodyPr>
          <a:lstStyle/>
          <a:p>
            <a:r>
              <a:rPr lang="en-US" sz="1600" dirty="0"/>
              <a:t>./model_files/build_pst.py</a:t>
            </a:r>
          </a:p>
        </p:txBody>
      </p:sp>
      <p:pic>
        <p:nvPicPr>
          <p:cNvPr id="37" name="Picture 36">
            <a:extLst>
              <a:ext uri="{FF2B5EF4-FFF2-40B4-BE49-F238E27FC236}">
                <a16:creationId xmlns:a16="http://schemas.microsoft.com/office/drawing/2014/main" id="{2296C598-0B28-4370-81D4-ED10BB7E9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6" y="2548644"/>
            <a:ext cx="4066374" cy="1409967"/>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553CF7B5-88EB-4F16-8594-47E00267B1E0}"/>
              </a:ext>
            </a:extLst>
          </p:cNvPr>
          <p:cNvSpPr txBox="1"/>
          <p:nvPr/>
        </p:nvSpPr>
        <p:spPr>
          <a:xfrm>
            <a:off x="796769" y="2137985"/>
            <a:ext cx="2839513" cy="338554"/>
          </a:xfrm>
          <a:prstGeom prst="rect">
            <a:avLst/>
          </a:prstGeom>
          <a:noFill/>
        </p:spPr>
        <p:txBody>
          <a:bodyPr wrap="square" rtlCol="0">
            <a:spAutoFit/>
          </a:bodyPr>
          <a:lstStyle/>
          <a:p>
            <a:r>
              <a:rPr lang="en-US" sz="1600" dirty="0"/>
              <a:t>./model_files/build_model.py</a:t>
            </a:r>
          </a:p>
        </p:txBody>
      </p:sp>
    </p:spTree>
    <p:extLst>
      <p:ext uri="{BB962C8B-B14F-4D97-AF65-F5344CB8AC3E}">
        <p14:creationId xmlns:p14="http://schemas.microsoft.com/office/powerpoint/2010/main" val="75647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a:t>
            </a:r>
            <a:r>
              <a:rPr lang="en-US" sz="1600" b="1" kern="0" dirty="0">
                <a:solidFill>
                  <a:srgbClr val="FF0000"/>
                </a:solidFill>
                <a:latin typeface="Arial" pitchFamily="34" charset="0"/>
                <a:ea typeface="+mn-ea"/>
                <a:cs typeface="Arial" pitchFamily="34" charset="0"/>
                <a:sym typeface="Arial Bold" charset="0"/>
              </a:rPr>
              <a:t>Do-</a:t>
            </a:r>
            <a:r>
              <a:rPr lang="en-US" sz="1600" b="1" kern="0" dirty="0">
                <a:solidFill>
                  <a:schemeClr val="tx1"/>
                </a:solidFill>
                <a:latin typeface="Arial" pitchFamily="34" charset="0"/>
                <a:ea typeface="+mn-ea"/>
                <a:cs typeface="Arial" pitchFamily="34" charset="0"/>
                <a:sym typeface="Arial Bold" charset="0"/>
              </a:rPr>
              <a:t>Check-Act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Document</a:t>
            </a:r>
            <a:r>
              <a:rPr lang="en-US" sz="1600" b="1" kern="0" dirty="0">
                <a:latin typeface="Arial" pitchFamily="34" charset="0"/>
                <a:cs typeface="Arial" pitchFamily="34" charset="0"/>
                <a:sym typeface="Arial Bold" charset="0"/>
              </a:rPr>
              <a:t> changes and expectations.</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ea typeface="+mn-ea"/>
                <a:cs typeface="Arial" pitchFamily="34" charset="0"/>
                <a:sym typeface="Arial Bold" charset="0"/>
              </a:rPr>
              <a:t>Commit</a:t>
            </a:r>
            <a:r>
              <a:rPr lang="en-US" sz="1600" b="1" kern="0" dirty="0">
                <a:solidFill>
                  <a:schemeClr val="tx1"/>
                </a:solidFill>
                <a:latin typeface="Arial" pitchFamily="34" charset="0"/>
                <a:ea typeface="+mn-ea"/>
                <a:cs typeface="Arial" pitchFamily="34" charset="0"/>
                <a:sym typeface="Arial Bold" charset="0"/>
              </a:rPr>
              <a:t> changes to GIT repository.</a:t>
            </a:r>
            <a:endParaRPr lang="en-US" sz="1600" b="1" kern="0" dirty="0">
              <a:latin typeface="Arial" pitchFamily="34" charset="0"/>
              <a:cs typeface="Arial" pitchFamily="34" charset="0"/>
              <a:sym typeface="Arial Bold" charset="0"/>
            </a:endParaRPr>
          </a:p>
        </p:txBody>
      </p:sp>
      <p:sp>
        <p:nvSpPr>
          <p:cNvPr id="33" name="TextBox 32">
            <a:extLst>
              <a:ext uri="{FF2B5EF4-FFF2-40B4-BE49-F238E27FC236}">
                <a16:creationId xmlns:a16="http://schemas.microsoft.com/office/drawing/2014/main" id="{BCFA85C3-A147-4E44-90A0-690C17D6BC01}"/>
              </a:ext>
            </a:extLst>
          </p:cNvPr>
          <p:cNvSpPr txBox="1"/>
          <p:nvPr/>
        </p:nvSpPr>
        <p:spPr>
          <a:xfrm>
            <a:off x="5046692" y="114875"/>
            <a:ext cx="3396268" cy="338554"/>
          </a:xfrm>
          <a:prstGeom prst="rect">
            <a:avLst/>
          </a:prstGeom>
          <a:noFill/>
        </p:spPr>
        <p:txBody>
          <a:bodyPr wrap="square" rtlCol="0">
            <a:spAutoFit/>
          </a:bodyPr>
          <a:lstStyle/>
          <a:p>
            <a:r>
              <a:rPr lang="en-US" sz="1600" dirty="0"/>
              <a:t>./</a:t>
            </a:r>
            <a:r>
              <a:rPr lang="en-US" sz="1600" dirty="0" err="1"/>
              <a:t>model_files</a:t>
            </a:r>
            <a:r>
              <a:rPr lang="en-US" sz="1600" dirty="0"/>
              <a:t>/gulf_ies_run_notes.txt</a:t>
            </a:r>
          </a:p>
        </p:txBody>
      </p:sp>
      <p:pic>
        <p:nvPicPr>
          <p:cNvPr id="5" name="Picture 4">
            <a:extLst>
              <a:ext uri="{FF2B5EF4-FFF2-40B4-BE49-F238E27FC236}">
                <a16:creationId xmlns:a16="http://schemas.microsoft.com/office/drawing/2014/main" id="{E53F3AFD-07F2-42FC-A8B7-1B29AE10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834" y="453429"/>
            <a:ext cx="4846932" cy="23164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40629DD-AE89-4287-8FB1-4CAF59357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463" y="2851975"/>
            <a:ext cx="3379077" cy="2149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253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117425" y="886121"/>
            <a:ext cx="4198201" cy="3655014"/>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Plan-Do-</a:t>
            </a:r>
            <a:r>
              <a:rPr lang="en-US" sz="1600" b="1" kern="0" dirty="0">
                <a:solidFill>
                  <a:srgbClr val="FF0000"/>
                </a:solidFill>
                <a:latin typeface="Arial" pitchFamily="34" charset="0"/>
                <a:ea typeface="+mn-ea"/>
                <a:cs typeface="Arial" pitchFamily="34" charset="0"/>
                <a:sym typeface="Arial Bold" charset="0"/>
              </a:rPr>
              <a:t>Check-Act</a:t>
            </a:r>
            <a:r>
              <a:rPr lang="en-US" sz="1600" b="1" kern="0" dirty="0">
                <a:solidFill>
                  <a:schemeClr val="tx1"/>
                </a:solidFill>
                <a:latin typeface="Arial" pitchFamily="34" charset="0"/>
                <a:ea typeface="+mn-ea"/>
                <a:cs typeface="Arial" pitchFamily="34" charset="0"/>
                <a:sym typeface="Arial Bold" charset="0"/>
              </a:rPr>
              <a:t> Cycle (Scrum-“</a:t>
            </a:r>
            <a:r>
              <a:rPr lang="en-US" sz="1600" b="1" kern="0" dirty="0" err="1">
                <a:solidFill>
                  <a:schemeClr val="tx1"/>
                </a:solidFill>
                <a:latin typeface="Arial" pitchFamily="34" charset="0"/>
                <a:ea typeface="+mn-ea"/>
                <a:cs typeface="Arial" pitchFamily="34" charset="0"/>
                <a:sym typeface="Arial Bold" charset="0"/>
              </a:rPr>
              <a:t>ish</a:t>
            </a:r>
            <a:r>
              <a:rPr lang="en-US" sz="1600" b="1" kern="0" dirty="0">
                <a:solidFill>
                  <a:schemeClr val="tx1"/>
                </a:solidFill>
                <a:latin typeface="Arial" pitchFamily="34" charset="0"/>
                <a:ea typeface="+mn-ea"/>
                <a:cs typeface="Arial" pitchFamily="34" charset="0"/>
                <a:sym typeface="Arial Bold" charset="0"/>
              </a:rPr>
              <a:t>”)</a:t>
            </a: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Build or deploy a model/ensemble variation by modifying and executing scripts </a:t>
            </a:r>
            <a:r>
              <a:rPr lang="en-US" sz="1200" b="1" kern="0" dirty="0">
                <a:solidFill>
                  <a:srgbClr val="0070C0"/>
                </a:solidFill>
                <a:latin typeface="Arial" pitchFamily="34" charset="0"/>
                <a:ea typeface="+mn-ea"/>
                <a:cs typeface="Arial" pitchFamily="34" charset="0"/>
                <a:sym typeface="Arial Bold" charset="0"/>
              </a:rPr>
              <a:t>build_model.py and/or build_pst.py</a:t>
            </a:r>
            <a:endParaRPr lang="en-US" sz="1600" b="1" kern="0" dirty="0">
              <a:solidFill>
                <a:srgbClr val="0070C0"/>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cs typeface="Arial" pitchFamily="34" charset="0"/>
                <a:sym typeface="Arial Bold" charset="0"/>
              </a:rPr>
              <a:t>Document changes and expectations.</a:t>
            </a:r>
            <a:endParaRPr lang="en-US" sz="1600" b="1" kern="0" dirty="0">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latin typeface="Arial" pitchFamily="34" charset="0"/>
                <a:ea typeface="+mn-ea"/>
                <a:cs typeface="Arial" pitchFamily="34" charset="0"/>
                <a:sym typeface="Arial Bold" charset="0"/>
              </a:rPr>
              <a:t>Commit changes to GIT repository.</a:t>
            </a:r>
            <a:endParaRPr lang="en-US" sz="1600" b="1" kern="0" dirty="0">
              <a:latin typeface="Arial" pitchFamily="34" charset="0"/>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Review</a:t>
            </a:r>
            <a:r>
              <a:rPr lang="en-US" sz="1600" b="1" kern="0" dirty="0">
                <a:latin typeface="Arial" pitchFamily="34" charset="0"/>
                <a:cs typeface="Arial" pitchFamily="34" charset="0"/>
                <a:sym typeface="Arial Bold" charset="0"/>
              </a:rPr>
              <a:t> results </a:t>
            </a:r>
            <a:r>
              <a:rPr lang="en-US" sz="1200" b="1" kern="0" dirty="0">
                <a:solidFill>
                  <a:srgbClr val="0070C0"/>
                </a:solidFill>
                <a:latin typeface="Arial" pitchFamily="34" charset="0"/>
                <a:cs typeface="Arial" pitchFamily="34" charset="0"/>
                <a:sym typeface="Arial Bold" charset="0"/>
              </a:rPr>
              <a:t>plot_results.py</a:t>
            </a:r>
          </a:p>
          <a:p>
            <a:pPr marL="325438" indent="-285750">
              <a:spcBef>
                <a:spcPts val="600"/>
              </a:spcBef>
              <a:buFont typeface="Arial" panose="020B0604020202020204" pitchFamily="34" charset="0"/>
              <a:buChar char="•"/>
              <a:defRPr/>
            </a:pPr>
            <a:r>
              <a:rPr lang="en-US" sz="1600" b="1" kern="0" dirty="0">
                <a:solidFill>
                  <a:srgbClr val="FF0000"/>
                </a:solidFill>
                <a:latin typeface="Arial" pitchFamily="34" charset="0"/>
                <a:cs typeface="Arial" pitchFamily="34" charset="0"/>
                <a:sym typeface="Arial Bold" charset="0"/>
              </a:rPr>
              <a:t>Decide</a:t>
            </a:r>
            <a:r>
              <a:rPr lang="en-US" sz="1600" b="1" kern="0" dirty="0">
                <a:latin typeface="Arial" pitchFamily="34" charset="0"/>
                <a:cs typeface="Arial" pitchFamily="34" charset="0"/>
                <a:sym typeface="Arial Bold" charset="0"/>
              </a:rPr>
              <a:t> next course of action.</a:t>
            </a:r>
            <a:endParaRPr lang="en-US" sz="1600" b="1" kern="0" dirty="0">
              <a:solidFill>
                <a:schemeClr val="tx1"/>
              </a:solidFill>
              <a:latin typeface="Arial" pitchFamily="34" charset="0"/>
              <a:ea typeface="+mn-ea"/>
              <a:cs typeface="Arial" pitchFamily="34" charset="0"/>
              <a:sym typeface="Arial Bold" charset="0"/>
            </a:endParaRPr>
          </a:p>
          <a:p>
            <a:pPr marL="325438" indent="-285750">
              <a:spcBef>
                <a:spcPts val="600"/>
              </a:spcBef>
              <a:buFont typeface="Arial" panose="020B0604020202020204" pitchFamily="34" charset="0"/>
              <a:buChar char="•"/>
              <a:defRPr/>
            </a:pPr>
            <a:r>
              <a:rPr lang="en-US" sz="1600" b="1" kern="0" dirty="0">
                <a:solidFill>
                  <a:schemeClr val="tx1"/>
                </a:solidFill>
                <a:latin typeface="Arial" pitchFamily="34" charset="0"/>
                <a:ea typeface="+mn-ea"/>
                <a:cs typeface="Arial" pitchFamily="34" charset="0"/>
                <a:sym typeface="Arial Bold" charset="0"/>
              </a:rPr>
              <a:t>Repeat, Repeat, Repeat, until…?</a:t>
            </a:r>
          </a:p>
        </p:txBody>
      </p:sp>
      <p:pic>
        <p:nvPicPr>
          <p:cNvPr id="32" name="Picture 31">
            <a:extLst>
              <a:ext uri="{FF2B5EF4-FFF2-40B4-BE49-F238E27FC236}">
                <a16:creationId xmlns:a16="http://schemas.microsoft.com/office/drawing/2014/main" id="{81B723E3-51E5-4DB1-BA83-69B0C634A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691" y="941109"/>
            <a:ext cx="3739169" cy="3874583"/>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BCFA85C3-A147-4E44-90A0-690C17D6BC01}"/>
              </a:ext>
            </a:extLst>
          </p:cNvPr>
          <p:cNvSpPr txBox="1"/>
          <p:nvPr/>
        </p:nvSpPr>
        <p:spPr>
          <a:xfrm>
            <a:off x="5674314" y="602555"/>
            <a:ext cx="2483921" cy="338554"/>
          </a:xfrm>
          <a:prstGeom prst="rect">
            <a:avLst/>
          </a:prstGeom>
          <a:noFill/>
        </p:spPr>
        <p:txBody>
          <a:bodyPr wrap="square" rtlCol="0">
            <a:spAutoFit/>
          </a:bodyPr>
          <a:lstStyle/>
          <a:p>
            <a:r>
              <a:rPr lang="en-US" sz="1600" dirty="0"/>
              <a:t>./</a:t>
            </a:r>
            <a:r>
              <a:rPr lang="en-US" sz="1600" dirty="0" err="1"/>
              <a:t>model_files</a:t>
            </a:r>
            <a:r>
              <a:rPr lang="en-US" sz="1600" dirty="0"/>
              <a:t>/</a:t>
            </a:r>
            <a:r>
              <a:rPr lang="en-US" sz="1600" dirty="0" err="1"/>
              <a:t>model_plots</a:t>
            </a:r>
            <a:r>
              <a:rPr lang="en-US" sz="1600" dirty="0"/>
              <a:t>/</a:t>
            </a:r>
          </a:p>
        </p:txBody>
      </p:sp>
    </p:spTree>
    <p:extLst>
      <p:ext uri="{BB962C8B-B14F-4D97-AF65-F5344CB8AC3E}">
        <p14:creationId xmlns:p14="http://schemas.microsoft.com/office/powerpoint/2010/main" val="349634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9B1C2-635C-42B4-9B87-D82F23748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83" y="941108"/>
            <a:ext cx="1855419" cy="2374553"/>
          </a:xfrm>
          <a:prstGeom prst="rect">
            <a:avLst/>
          </a:prstGeom>
        </p:spPr>
      </p:pic>
      <p:pic>
        <p:nvPicPr>
          <p:cNvPr id="22" name="Picture 21">
            <a:extLst>
              <a:ext uri="{FF2B5EF4-FFF2-40B4-BE49-F238E27FC236}">
                <a16:creationId xmlns:a16="http://schemas.microsoft.com/office/drawing/2014/main" id="{626037B4-876D-403B-80DE-4BA8A69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90" y="941109"/>
            <a:ext cx="1987975" cy="2577157"/>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FE09B56F-990B-4549-AEEB-6778ECDF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29" y="992360"/>
            <a:ext cx="2405824" cy="1962257"/>
          </a:xfrm>
          <a:prstGeom prst="rect">
            <a:avLst/>
          </a:prstGeom>
        </p:spPr>
      </p:pic>
      <p:pic>
        <p:nvPicPr>
          <p:cNvPr id="20" name="Picture 19">
            <a:extLst>
              <a:ext uri="{FF2B5EF4-FFF2-40B4-BE49-F238E27FC236}">
                <a16:creationId xmlns:a16="http://schemas.microsoft.com/office/drawing/2014/main" id="{5073C84E-7632-4712-93FF-6647775667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92" y="1246811"/>
            <a:ext cx="2011496" cy="2593935"/>
          </a:xfrm>
          <a:prstGeom prst="rect">
            <a:avLst/>
          </a:prstGeom>
        </p:spPr>
      </p:pic>
      <p:pic>
        <p:nvPicPr>
          <p:cNvPr id="15" name="Picture 14">
            <a:extLst>
              <a:ext uri="{FF2B5EF4-FFF2-40B4-BE49-F238E27FC236}">
                <a16:creationId xmlns:a16="http://schemas.microsoft.com/office/drawing/2014/main" id="{6443C3E4-4DE2-492D-9026-484B6EF70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2086" y="1244532"/>
            <a:ext cx="1855419" cy="2399214"/>
          </a:xfrm>
          <a:prstGeom prst="rect">
            <a:avLst/>
          </a:prstGeom>
        </p:spPr>
      </p:pic>
      <p:pic>
        <p:nvPicPr>
          <p:cNvPr id="8" name="Picture 7">
            <a:extLst>
              <a:ext uri="{FF2B5EF4-FFF2-40B4-BE49-F238E27FC236}">
                <a16:creationId xmlns:a16="http://schemas.microsoft.com/office/drawing/2014/main" id="{09C82428-83B5-43C2-A2A8-5680AE2560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1157" y="1353015"/>
            <a:ext cx="2405824" cy="1962646"/>
          </a:xfrm>
          <a:prstGeom prst="rect">
            <a:avLst/>
          </a:prstGeom>
        </p:spPr>
      </p:pic>
      <p:pic>
        <p:nvPicPr>
          <p:cNvPr id="24" name="Picture 23">
            <a:extLst>
              <a:ext uri="{FF2B5EF4-FFF2-40B4-BE49-F238E27FC236}">
                <a16:creationId xmlns:a16="http://schemas.microsoft.com/office/drawing/2014/main" id="{2AB49E72-CC55-4797-B0C5-FB6FB6F302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019" y="1668136"/>
            <a:ext cx="1987975" cy="2590392"/>
          </a:xfrm>
          <a:prstGeom prst="rect">
            <a:avLst/>
          </a:prstGeom>
        </p:spPr>
      </p:pic>
      <p:pic>
        <p:nvPicPr>
          <p:cNvPr id="26" name="Picture 25">
            <a:extLst>
              <a:ext uri="{FF2B5EF4-FFF2-40B4-BE49-F238E27FC236}">
                <a16:creationId xmlns:a16="http://schemas.microsoft.com/office/drawing/2014/main" id="{0FC7BED1-9A65-4FBB-A151-3B31E46A5E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4347" y="1973489"/>
            <a:ext cx="1975717" cy="2569051"/>
          </a:xfrm>
          <a:prstGeom prst="rect">
            <a:avLst/>
          </a:prstGeom>
        </p:spPr>
      </p:pic>
      <p:pic>
        <p:nvPicPr>
          <p:cNvPr id="13" name="Picture 12">
            <a:extLst>
              <a:ext uri="{FF2B5EF4-FFF2-40B4-BE49-F238E27FC236}">
                <a16:creationId xmlns:a16="http://schemas.microsoft.com/office/drawing/2014/main" id="{FF0B9827-2976-4E39-9D77-1713B3208E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8068" y="1668136"/>
            <a:ext cx="1855419" cy="2403044"/>
          </a:xfrm>
          <a:prstGeom prst="rect">
            <a:avLst/>
          </a:prstGeom>
        </p:spPr>
      </p:pic>
      <p:pic>
        <p:nvPicPr>
          <p:cNvPr id="5" name="Picture 4">
            <a:extLst>
              <a:ext uri="{FF2B5EF4-FFF2-40B4-BE49-F238E27FC236}">
                <a16:creationId xmlns:a16="http://schemas.microsoft.com/office/drawing/2014/main" id="{AA3607E6-0129-4E0D-AE6C-283E8D630019}"/>
              </a:ext>
            </a:extLst>
          </p:cNvPr>
          <p:cNvPicPr>
            <a:picLocks noChangeAspect="1"/>
          </p:cNvPicPr>
          <p:nvPr/>
        </p:nvPicPr>
        <p:blipFill rotWithShape="1">
          <a:blip r:embed="rId12">
            <a:extLst>
              <a:ext uri="{28A0092B-C50C-407E-A947-70E740481C1C}">
                <a14:useLocalDpi xmlns:a14="http://schemas.microsoft.com/office/drawing/2010/main" val="0"/>
              </a:ext>
            </a:extLst>
          </a:blip>
          <a:srcRect r="-1"/>
          <a:stretch/>
        </p:blipFill>
        <p:spPr>
          <a:xfrm>
            <a:off x="3845345" y="1915571"/>
            <a:ext cx="1975717" cy="2579213"/>
          </a:xfrm>
          <a:prstGeom prst="rect">
            <a:avLst/>
          </a:prstGeom>
        </p:spPr>
      </p:pic>
      <p:pic>
        <p:nvPicPr>
          <p:cNvPr id="11" name="Picture 10">
            <a:extLst>
              <a:ext uri="{FF2B5EF4-FFF2-40B4-BE49-F238E27FC236}">
                <a16:creationId xmlns:a16="http://schemas.microsoft.com/office/drawing/2014/main" id="{B755761F-98E4-4CD5-9D7C-3A1A800F45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2291" y="1756480"/>
            <a:ext cx="2405824" cy="1971087"/>
          </a:xfrm>
          <a:prstGeom prst="rect">
            <a:avLst/>
          </a:prstGeom>
        </p:spPr>
      </p:pic>
      <p:pic>
        <p:nvPicPr>
          <p:cNvPr id="14" name="Picture 13">
            <a:extLst>
              <a:ext uri="{FF2B5EF4-FFF2-40B4-BE49-F238E27FC236}">
                <a16:creationId xmlns:a16="http://schemas.microsoft.com/office/drawing/2014/main" id="{A32ABD5C-9647-4ED2-B0A7-EE84DD042B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35194" y="2093859"/>
            <a:ext cx="2411780" cy="1977321"/>
          </a:xfrm>
          <a:prstGeom prst="rect">
            <a:avLst/>
          </a:prstGeom>
        </p:spPr>
      </p:pic>
      <p:sp>
        <p:nvSpPr>
          <p:cNvPr id="27" name="TextBox 26">
            <a:extLst>
              <a:ext uri="{FF2B5EF4-FFF2-40B4-BE49-F238E27FC236}">
                <a16:creationId xmlns:a16="http://schemas.microsoft.com/office/drawing/2014/main" id="{A3F8DF00-5F57-419D-AFB2-ED5F553CD20C}"/>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0326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68CFE8C7-CAAE-47C8-9B13-39D3D7361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296" y="890479"/>
            <a:ext cx="3296534" cy="4111288"/>
          </a:xfrm>
          <a:prstGeom prst="rect">
            <a:avLst/>
          </a:prstGeom>
        </p:spPr>
      </p:pic>
      <p:pic>
        <p:nvPicPr>
          <p:cNvPr id="7" name="Picture 6">
            <a:extLst>
              <a:ext uri="{FF2B5EF4-FFF2-40B4-BE49-F238E27FC236}">
                <a16:creationId xmlns:a16="http://schemas.microsoft.com/office/drawing/2014/main" id="{F76C4032-30EF-41E3-83A6-98C6B2654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330" y="890479"/>
            <a:ext cx="3341825" cy="4111288"/>
          </a:xfrm>
          <a:prstGeom prst="rect">
            <a:avLst/>
          </a:prstGeom>
        </p:spPr>
      </p:pic>
      <p:sp>
        <p:nvSpPr>
          <p:cNvPr id="9" name="TextBox 8">
            <a:extLst>
              <a:ext uri="{FF2B5EF4-FFF2-40B4-BE49-F238E27FC236}">
                <a16:creationId xmlns:a16="http://schemas.microsoft.com/office/drawing/2014/main" id="{8874B1A7-4388-4DC1-A4C2-DB88701F587F}"/>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284276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Project Workflow</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AAA0FFB-E598-4FE6-8C72-DF4B5C016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60" y="941108"/>
            <a:ext cx="3279785" cy="4202391"/>
          </a:xfrm>
          <a:prstGeom prst="rect">
            <a:avLst/>
          </a:prstGeom>
        </p:spPr>
      </p:pic>
      <p:pic>
        <p:nvPicPr>
          <p:cNvPr id="8" name="Picture 7">
            <a:extLst>
              <a:ext uri="{FF2B5EF4-FFF2-40B4-BE49-F238E27FC236}">
                <a16:creationId xmlns:a16="http://schemas.microsoft.com/office/drawing/2014/main" id="{B26444A0-91AB-402F-AF75-488084861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4545" y="941108"/>
            <a:ext cx="3215789" cy="4202391"/>
          </a:xfrm>
          <a:prstGeom prst="rect">
            <a:avLst/>
          </a:prstGeom>
        </p:spPr>
      </p:pic>
      <p:sp>
        <p:nvSpPr>
          <p:cNvPr id="9" name="TextBox 8">
            <a:extLst>
              <a:ext uri="{FF2B5EF4-FFF2-40B4-BE49-F238E27FC236}">
                <a16:creationId xmlns:a16="http://schemas.microsoft.com/office/drawing/2014/main" id="{1AFF9CF6-5876-4D5C-8EC4-9E4DD41E3F54}"/>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420882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sciencebase.gov (Fall 2022)</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18886A6C-0983-4A0E-AD47-75601E38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19" y="1201941"/>
            <a:ext cx="4281396" cy="2884339"/>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E7E4FB7E-ED53-41EA-BFE2-8BEA96786622}"/>
              </a:ext>
            </a:extLst>
          </p:cNvPr>
          <p:cNvGrpSpPr/>
          <p:nvPr/>
        </p:nvGrpSpPr>
        <p:grpSpPr>
          <a:xfrm>
            <a:off x="5176931" y="414439"/>
            <a:ext cx="3401651" cy="4459345"/>
            <a:chOff x="5176931" y="414439"/>
            <a:chExt cx="3401651" cy="4459345"/>
          </a:xfrm>
        </p:grpSpPr>
        <p:pic>
          <p:nvPicPr>
            <p:cNvPr id="8" name="Picture 7">
              <a:extLst>
                <a:ext uri="{FF2B5EF4-FFF2-40B4-BE49-F238E27FC236}">
                  <a16:creationId xmlns:a16="http://schemas.microsoft.com/office/drawing/2014/main" id="{1B9458DF-E4A0-44EB-88B1-C60C3BEF8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931" y="414439"/>
              <a:ext cx="3401651" cy="445934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B02FE86E-BB15-4186-9FF1-1827E85E5D11}"/>
                </a:ext>
              </a:extLst>
            </p:cNvPr>
            <p:cNvSpPr/>
            <p:nvPr/>
          </p:nvSpPr>
          <p:spPr>
            <a:xfrm>
              <a:off x="5269312" y="2571750"/>
              <a:ext cx="967028" cy="23723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170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Good for your project, good for your health.</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65917" cy="150745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Stochastic Desperation </a:t>
            </a:r>
            <a:r>
              <a:rPr lang="en-US" sz="1200" b="1" kern="0" dirty="0">
                <a:solidFill>
                  <a:schemeClr val="tx1"/>
                </a:solidFill>
                <a:latin typeface="Arial" pitchFamily="34" charset="0"/>
                <a:ea typeface="+mn-ea"/>
                <a:cs typeface="Arial" pitchFamily="34" charset="0"/>
                <a:sym typeface="Arial Bold" charset="0"/>
              </a:rPr>
              <a:t>(J White)</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spcAft>
                <a:spcPts val="0"/>
              </a:spcAft>
              <a:defRPr/>
            </a:pPr>
            <a:r>
              <a:rPr lang="en-US" sz="1600" b="1" kern="0" dirty="0">
                <a:latin typeface="Arial" pitchFamily="34" charset="0"/>
                <a:cs typeface="Arial" pitchFamily="34" charset="0"/>
                <a:sym typeface="Arial Bold" charset="0"/>
              </a:rPr>
              <a:t>	something broke, but what?</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flailing, try multiple fixes</a:t>
            </a:r>
          </a:p>
          <a:p>
            <a:pPr marL="39688">
              <a:spcBef>
                <a:spcPts val="600"/>
              </a:spcBef>
              <a:spcAft>
                <a:spcPts val="0"/>
              </a:spcAft>
              <a:defRPr/>
            </a:pPr>
            <a:r>
              <a:rPr lang="en-US" sz="1600" b="1" kern="0" dirty="0">
                <a:latin typeface="Arial" pitchFamily="34" charset="0"/>
                <a:cs typeface="Arial" pitchFamily="34" charset="0"/>
                <a:sym typeface="Arial Bold" charset="0"/>
              </a:rPr>
              <a:t>	correlated with planned holidays 	and project due dates</a:t>
            </a: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58F2C12-5C6F-4B54-BBA9-0C65B1731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985" y="1009141"/>
            <a:ext cx="2236055" cy="1507453"/>
          </a:xfrm>
          <a:prstGeom prst="rect">
            <a:avLst/>
          </a:prstGeom>
        </p:spPr>
      </p:pic>
      <p:pic>
        <p:nvPicPr>
          <p:cNvPr id="7" name="Picture 6">
            <a:extLst>
              <a:ext uri="{FF2B5EF4-FFF2-40B4-BE49-F238E27FC236}">
                <a16:creationId xmlns:a16="http://schemas.microsoft.com/office/drawing/2014/main" id="{15DB8364-61CE-4FD1-BE6B-4279D6643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0993" y="2774399"/>
            <a:ext cx="2236055" cy="1507453"/>
          </a:xfrm>
          <a:prstGeom prst="rect">
            <a:avLst/>
          </a:prstGeom>
        </p:spPr>
      </p:pic>
      <p:pic>
        <p:nvPicPr>
          <p:cNvPr id="9" name="Picture 8">
            <a:extLst>
              <a:ext uri="{FF2B5EF4-FFF2-40B4-BE49-F238E27FC236}">
                <a16:creationId xmlns:a16="http://schemas.microsoft.com/office/drawing/2014/main" id="{A7513CEA-D7BF-4897-9FF3-58AEA0F18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0984" y="2774399"/>
            <a:ext cx="2236055" cy="1508930"/>
          </a:xfrm>
          <a:prstGeom prst="rect">
            <a:avLst/>
          </a:prstGeom>
        </p:spPr>
      </p:pic>
      <p:sp>
        <p:nvSpPr>
          <p:cNvPr id="10" name="Subtitle 2">
            <a:extLst>
              <a:ext uri="{FF2B5EF4-FFF2-40B4-BE49-F238E27FC236}">
                <a16:creationId xmlns:a16="http://schemas.microsoft.com/office/drawing/2014/main" id="{387FA57C-951C-4253-A821-632A1029756D}"/>
              </a:ext>
            </a:extLst>
          </p:cNvPr>
          <p:cNvSpPr txBox="1">
            <a:spLocks/>
          </p:cNvSpPr>
          <p:nvPr/>
        </p:nvSpPr>
        <p:spPr bwMode="auto">
          <a:xfrm>
            <a:off x="304800" y="2774399"/>
            <a:ext cx="4116184" cy="1679189"/>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Steady, incremental improvement:</a:t>
            </a:r>
          </a:p>
          <a:p>
            <a:pPr marL="39688">
              <a:spcBef>
                <a:spcPts val="600"/>
              </a:spcBef>
              <a:spcAft>
                <a:spcPts val="0"/>
              </a:spcAft>
              <a:defRPr/>
            </a:pPr>
            <a:r>
              <a:rPr lang="en-US" sz="1600" b="1" kern="0" dirty="0">
                <a:latin typeface="Arial" pitchFamily="34" charset="0"/>
                <a:cs typeface="Arial" pitchFamily="34" charset="0"/>
                <a:sym typeface="Arial Bold" charset="0"/>
              </a:rPr>
              <a:t>	one success (or failure) at a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if necessary, UNDO:</a:t>
            </a:r>
          </a:p>
          <a:p>
            <a:pPr marL="39688">
              <a:spcBef>
                <a:spcPts val="600"/>
              </a:spcBef>
              <a:defRPr/>
            </a:pPr>
            <a:r>
              <a:rPr lang="en-US" sz="1600" b="1" kern="0" dirty="0">
                <a:latin typeface="Arial" pitchFamily="34" charset="0"/>
                <a:cs typeface="Arial" pitchFamily="34" charset="0"/>
                <a:sym typeface="Arial Bold" charset="0"/>
              </a:rPr>
              <a:t>		$git checkout &lt;commit hash&gt;</a:t>
            </a:r>
          </a:p>
          <a:p>
            <a:pPr marL="39688">
              <a:spcBef>
                <a:spcPts val="600"/>
              </a:spcBef>
              <a:defRPr/>
            </a:pPr>
            <a:r>
              <a:rPr lang="en-US" sz="1600" b="1" kern="0" dirty="0">
                <a:latin typeface="Arial" pitchFamily="34" charset="0"/>
                <a:cs typeface="Arial" pitchFamily="34" charset="0"/>
                <a:sym typeface="Arial Bold" charset="0"/>
              </a:rPr>
              <a:t>		python build_pst.py</a:t>
            </a:r>
          </a:p>
        </p:txBody>
      </p:sp>
    </p:spTree>
    <p:extLst>
      <p:ext uri="{BB962C8B-B14F-4D97-AF65-F5344CB8AC3E}">
        <p14:creationId xmlns:p14="http://schemas.microsoft.com/office/powerpoint/2010/main" val="29736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INTRODUCTION</a:t>
            </a:r>
            <a:endParaRPr lang="en-US" b="1" i="1" kern="0" dirty="0">
              <a:latin typeface="Arial" pitchFamily="34" charset="0"/>
              <a:cs typeface="Arial" pitchFamily="34" charset="0"/>
              <a:sym typeface="Arial Bold" charset="0"/>
            </a:endParaRPr>
          </a:p>
        </p:txBody>
      </p:sp>
      <p:sp>
        <p:nvSpPr>
          <p:cNvPr id="4" name="Subtitle 2"/>
          <p:cNvSpPr txBox="1">
            <a:spLocks/>
          </p:cNvSpPr>
          <p:nvPr/>
        </p:nvSpPr>
        <p:spPr bwMode="auto">
          <a:xfrm>
            <a:off x="304800" y="789411"/>
            <a:ext cx="8686800" cy="3751724"/>
          </a:xfrm>
          <a:prstGeom prst="rect">
            <a:avLst/>
          </a:prstGeom>
          <a:noFill/>
          <a:ln w="12700">
            <a:noFill/>
            <a:miter lim="800000"/>
            <a:headEnd/>
            <a:tailEnd/>
          </a:ln>
          <a:effectLst/>
        </p:spPr>
        <p:txBody>
          <a:bodyPr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The following presentation contains a worked example of RRR modeling, a sales pitch for scripted model development, and selected advice from lessons learned.</a:t>
            </a: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r>
              <a:rPr lang="en-US" sz="1400" b="1" i="1" u="sng" kern="0" dirty="0">
                <a:solidFill>
                  <a:schemeClr val="tx1"/>
                </a:solidFill>
                <a:latin typeface="Arial" pitchFamily="34" charset="0"/>
                <a:ea typeface="+mn-ea"/>
                <a:cs typeface="Arial" pitchFamily="34" charset="0"/>
                <a:sym typeface="Arial Bold" charset="0"/>
              </a:rPr>
              <a:t>Presentation Outline</a:t>
            </a:r>
          </a:p>
          <a:p>
            <a:pPr marL="496888" lvl="1">
              <a:spcBef>
                <a:spcPts val="600"/>
              </a:spcBef>
              <a:buFont typeface="Arial"/>
              <a:buChar char="•"/>
              <a:defRPr/>
            </a:pPr>
            <a:r>
              <a:rPr lang="en-US" sz="1400" b="1" kern="0" dirty="0">
                <a:latin typeface="Arial" pitchFamily="34" charset="0"/>
                <a:cs typeface="Arial" pitchFamily="34" charset="0"/>
                <a:sym typeface="Arial Bold" charset="0"/>
              </a:rPr>
              <a:t>The GULF model</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buFont typeface="Arial"/>
              <a:buChar char="•"/>
              <a:defRPr/>
            </a:pPr>
            <a:r>
              <a:rPr lang="en-US" sz="1400" b="1" kern="0" dirty="0">
                <a:latin typeface="Arial" pitchFamily="34" charset="0"/>
                <a:cs typeface="Arial" pitchFamily="34" charset="0"/>
                <a:sym typeface="Arial Bold" charset="0"/>
              </a:rPr>
              <a:t>Script-based model development</a:t>
            </a:r>
          </a:p>
          <a:p>
            <a:pPr marL="496888" lvl="1">
              <a:spcBef>
                <a:spcPts val="600"/>
              </a:spcBef>
              <a:buFont typeface="Arial"/>
              <a:buChar char="•"/>
              <a:defRPr/>
            </a:pPr>
            <a:r>
              <a:rPr lang="en-US" sz="1400" b="1" kern="0" dirty="0">
                <a:latin typeface="Arial" pitchFamily="34" charset="0"/>
                <a:cs typeface="Arial" pitchFamily="34" charset="0"/>
                <a:sym typeface="Arial Bold" charset="0"/>
              </a:rPr>
              <a:t> Project team &amp; workflow</a:t>
            </a:r>
          </a:p>
          <a:p>
            <a:pPr marL="496888" lvl="1">
              <a:spcBef>
                <a:spcPts val="600"/>
              </a:spcBef>
              <a:buFont typeface="Arial"/>
              <a:buChar char="•"/>
              <a:defRPr/>
            </a:pPr>
            <a:r>
              <a:rPr lang="en-US" sz="1400" b="1" kern="0" dirty="0">
                <a:latin typeface="Arial" pitchFamily="34" charset="0"/>
                <a:cs typeface="Arial" pitchFamily="34" charset="0"/>
                <a:sym typeface="Arial Bold" charset="0"/>
              </a:rPr>
              <a:t> Moments of great success</a:t>
            </a:r>
          </a:p>
          <a:p>
            <a:pPr marL="496888" lvl="1">
              <a:spcBef>
                <a:spcPts val="600"/>
              </a:spcBef>
              <a:buFont typeface="Arial"/>
              <a:buChar char="•"/>
              <a:defRPr/>
            </a:pPr>
            <a:r>
              <a:rPr lang="en-US" sz="1400" b="1" kern="0" dirty="0">
                <a:solidFill>
                  <a:schemeClr val="tx1"/>
                </a:solidFill>
                <a:latin typeface="Arial" pitchFamily="34" charset="0"/>
                <a:ea typeface="+mn-ea"/>
                <a:cs typeface="Arial" pitchFamily="34" charset="0"/>
                <a:sym typeface="Arial Bold" charset="0"/>
              </a:rPr>
              <a:t> Cautionary tales</a:t>
            </a: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quality of life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17042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Build your TEAM</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Group of 2-3 is ideal for most cases.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Avoid going it alone. Recruit a mentor or mentee on a solo project.</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Plan regular, SHORT meetings aligned with your PDCA cycle</a:t>
            </a:r>
          </a:p>
          <a:p>
            <a:pPr marL="39688">
              <a:spcBef>
                <a:spcPts val="600"/>
              </a:spcBef>
              <a:defRPr/>
            </a:pPr>
            <a:r>
              <a:rPr lang="en-US" sz="1600" b="1" kern="0" dirty="0">
                <a:latin typeface="Arial" pitchFamily="34" charset="0"/>
                <a:cs typeface="Arial" pitchFamily="34" charset="0"/>
                <a:sym typeface="Arial Bold" charset="0"/>
              </a:rPr>
              <a:t>Budget time/money for “sprint week”</a:t>
            </a:r>
          </a:p>
          <a:p>
            <a:pPr marL="39688">
              <a:spcBef>
                <a:spcPts val="600"/>
              </a:spcBef>
              <a:defRPr/>
            </a:pPr>
            <a:r>
              <a:rPr lang="en-US" sz="1600" b="1" kern="0" dirty="0">
                <a:latin typeface="Arial" pitchFamily="34" charset="0"/>
                <a:cs typeface="Arial" pitchFamily="34" charset="0"/>
                <a:sym typeface="Arial Bold" charset="0"/>
              </a:rPr>
              <a:t>	Everyone in same room, neutral city if possible</a:t>
            </a:r>
          </a:p>
          <a:p>
            <a:pPr marL="39688">
              <a:spcBef>
                <a:spcPts val="600"/>
              </a:spcBef>
              <a:defRPr/>
            </a:pPr>
            <a:r>
              <a:rPr lang="en-US" sz="1600" b="1" kern="0" dirty="0">
                <a:latin typeface="Arial" pitchFamily="34" charset="0"/>
                <a:cs typeface="Arial" pitchFamily="34" charset="0"/>
                <a:sym typeface="Arial Bold" charset="0"/>
              </a:rPr>
              <a:t>	Most valuable at start, also midway if major shift in project	</a:t>
            </a:r>
          </a:p>
          <a:p>
            <a:pPr marL="39688">
              <a:spcBef>
                <a:spcPts val="600"/>
              </a:spcBef>
              <a:defRPr/>
            </a:pPr>
            <a:r>
              <a:rPr lang="en-US" sz="1600" b="1" kern="0" dirty="0">
                <a:latin typeface="Arial" pitchFamily="34" charset="0"/>
                <a:cs typeface="Arial" pitchFamily="34" charset="0"/>
                <a:sym typeface="Arial Bold" charset="0"/>
              </a:rPr>
              <a:t>Keep the next project in mind</a:t>
            </a:r>
          </a:p>
          <a:p>
            <a:pPr marL="39688">
              <a:spcBef>
                <a:spcPts val="600"/>
              </a:spcBef>
              <a:defRPr/>
            </a:pPr>
            <a:r>
              <a:rPr lang="en-US" sz="1600" b="1" kern="0" dirty="0">
                <a:latin typeface="Arial" pitchFamily="34" charset="0"/>
                <a:cs typeface="Arial" pitchFamily="34" charset="0"/>
                <a:sym typeface="Arial Bold" charset="0"/>
              </a:rPr>
              <a:t>	More general code  = less rework, bigger jump-start</a:t>
            </a:r>
          </a:p>
          <a:p>
            <a:pPr marL="39688">
              <a:spcBef>
                <a:spcPts val="600"/>
              </a:spcBef>
              <a:defRPr/>
            </a:pPr>
            <a:r>
              <a:rPr lang="en-US" sz="1600" b="1" kern="0" dirty="0">
                <a:latin typeface="Arial" pitchFamily="34" charset="0"/>
                <a:cs typeface="Arial" pitchFamily="34" charset="0"/>
                <a:sym typeface="Arial Bold" charset="0"/>
              </a:rPr>
              <a:t>	Annotate liberally and include doc strings</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44007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ensemble strategies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7010402"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Parameterize Everything</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Multi-scale spatial and temporal multipliers</a:t>
            </a:r>
          </a:p>
          <a:p>
            <a:pPr marL="39688">
              <a:spcBef>
                <a:spcPts val="600"/>
              </a:spcBef>
              <a:defRPr/>
            </a:pPr>
            <a:r>
              <a:rPr lang="en-US" sz="1600" b="1" kern="0" dirty="0">
                <a:latin typeface="Arial" pitchFamily="34" charset="0"/>
                <a:cs typeface="Arial" pitchFamily="34" charset="0"/>
                <a:sym typeface="Arial Bold" charset="0"/>
              </a:rPr>
              <a:t>	Freeze/unfreeze to retain uncertainty or improve fit</a:t>
            </a:r>
          </a:p>
          <a:p>
            <a:pPr marL="39688">
              <a:spcBef>
                <a:spcPts val="600"/>
              </a:spcBef>
              <a:defRPr/>
            </a:pPr>
            <a:r>
              <a:rPr lang="en-US" sz="1600" b="1" kern="0" dirty="0">
                <a:latin typeface="Arial" pitchFamily="34" charset="0"/>
                <a:cs typeface="Arial" pitchFamily="34" charset="0"/>
                <a:sym typeface="Arial Bold" charset="0"/>
              </a:rPr>
              <a:t>Parameterize EVERYTHING</a:t>
            </a:r>
          </a:p>
          <a:p>
            <a:pPr marL="39688">
              <a:spcBef>
                <a:spcPts val="600"/>
              </a:spcBef>
              <a:defRPr/>
            </a:pPr>
            <a:r>
              <a:rPr lang="en-US" sz="1600" b="1" kern="0" dirty="0">
                <a:latin typeface="Arial" pitchFamily="34" charset="0"/>
                <a:cs typeface="Arial" pitchFamily="34" charset="0"/>
                <a:sym typeface="Arial Bold" charset="0"/>
              </a:rPr>
              <a:t>	Maintain flexibility in scripts to handle changing inputs like grid 	geometry, timesteps, directory structure</a:t>
            </a:r>
          </a:p>
          <a:p>
            <a:pPr marL="39688">
              <a:spcBef>
                <a:spcPts val="600"/>
              </a:spcBef>
              <a:defRPr/>
            </a:pPr>
            <a:r>
              <a:rPr lang="en-US" sz="1600" b="1" kern="0" dirty="0">
                <a:latin typeface="Arial" pitchFamily="34" charset="0"/>
                <a:cs typeface="Arial" pitchFamily="34" charset="0"/>
                <a:sym typeface="Arial Bold" charset="0"/>
              </a:rPr>
              <a:t>Observation-</a:t>
            </a:r>
            <a:r>
              <a:rPr lang="en-US" sz="1600" b="1" kern="0" dirty="0" err="1">
                <a:latin typeface="Arial" pitchFamily="34" charset="0"/>
                <a:cs typeface="Arial" pitchFamily="34" charset="0"/>
                <a:sym typeface="Arial Bold" charset="0"/>
              </a:rPr>
              <a:t>ize</a:t>
            </a:r>
            <a:r>
              <a:rPr lang="en-US" sz="1600" b="1" kern="0" dirty="0">
                <a:latin typeface="Arial" pitchFamily="34" charset="0"/>
                <a:cs typeface="Arial" pitchFamily="34" charset="0"/>
                <a:sym typeface="Arial Bold" charset="0"/>
              </a:rPr>
              <a:t> </a:t>
            </a:r>
            <a:r>
              <a:rPr lang="en-US" sz="1200" b="1" kern="0" dirty="0">
                <a:latin typeface="Arial" pitchFamily="34" charset="0"/>
                <a:cs typeface="Arial" pitchFamily="34" charset="0"/>
                <a:sym typeface="Arial Bold" charset="0"/>
              </a:rPr>
              <a:t>(?)</a:t>
            </a:r>
            <a:r>
              <a:rPr lang="en-US" sz="1600" b="1" kern="0" dirty="0">
                <a:latin typeface="Arial" pitchFamily="34" charset="0"/>
                <a:cs typeface="Arial" pitchFamily="34" charset="0"/>
                <a:sym typeface="Arial Bold" charset="0"/>
              </a:rPr>
              <a:t> Everything</a:t>
            </a:r>
          </a:p>
          <a:p>
            <a:pPr marL="39688">
              <a:spcBef>
                <a:spcPts val="600"/>
              </a:spcBef>
              <a:defRPr/>
            </a:pPr>
            <a:r>
              <a:rPr lang="en-US" sz="1600" b="1" kern="0" dirty="0">
                <a:latin typeface="Arial" pitchFamily="34" charset="0"/>
                <a:cs typeface="Arial" pitchFamily="34" charset="0"/>
                <a:sym typeface="Arial Bold" charset="0"/>
              </a:rPr>
              <a:t>	Inputs, outputs, runtimes and solver discrepancies, anything that 	helps you in the “check” phase of the PDCA cycle</a:t>
            </a:r>
          </a:p>
        </p:txBody>
      </p:sp>
      <p:pic>
        <p:nvPicPr>
          <p:cNvPr id="6" name="Picture 5">
            <a:extLst>
              <a:ext uri="{FF2B5EF4-FFF2-40B4-BE49-F238E27FC236}">
                <a16:creationId xmlns:a16="http://schemas.microsoft.com/office/drawing/2014/main" id="{40A1F806-A1E8-49E7-8550-BF76C6F86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281" y="208385"/>
            <a:ext cx="987039" cy="666072"/>
          </a:xfrm>
          <a:prstGeom prst="rect">
            <a:avLst/>
          </a:prstGeom>
        </p:spPr>
      </p:pic>
    </p:spTree>
    <p:extLst>
      <p:ext uri="{BB962C8B-B14F-4D97-AF65-F5344CB8AC3E}">
        <p14:creationId xmlns:p14="http://schemas.microsoft.com/office/powerpoint/2010/main" val="398447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mc:AlternateContent xmlns:mc="http://schemas.openxmlformats.org/markup-compatibility/2006" xmlns:a14="http://schemas.microsoft.com/office/drawing/2010/main">
        <mc:Choice Requires="a14">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Commit to GIT </a:t>
                </a:r>
                <a:r>
                  <a:rPr lang="en-US" sz="1600" b="1" kern="0" dirty="0">
                    <a:solidFill>
                      <a:srgbClr val="FF0000"/>
                    </a:solidFill>
                    <a:latin typeface="Arial" pitchFamily="34" charset="0"/>
                    <a:ea typeface="+mn-ea"/>
                    <a:cs typeface="Arial" pitchFamily="34" charset="0"/>
                    <a:sym typeface="Arial Bold" charset="0"/>
                  </a:rPr>
                  <a:t>every single time a modified script is executed.</a:t>
                </a:r>
              </a:p>
              <a:p>
                <a:pPr marL="39688">
                  <a:spcBef>
                    <a:spcPts val="600"/>
                  </a:spcBef>
                  <a:spcAft>
                    <a:spcPts val="0"/>
                  </a:spcAft>
                  <a:defRPr/>
                </a:pPr>
                <a:r>
                  <a:rPr lang="en-US" sz="1600" b="1" kern="0" dirty="0">
                    <a:latin typeface="Arial" pitchFamily="34" charset="0"/>
                    <a:cs typeface="Arial" pitchFamily="34" charset="0"/>
                    <a:sym typeface="Arial Bold" charset="0"/>
                  </a:rPr>
                  <a:t>	Correlate the commit message to your progress log</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Guarantees a true UNDO capability</a:t>
                </a:r>
              </a:p>
              <a:p>
                <a:pPr marL="39688">
                  <a:spcBef>
                    <a:spcPts val="600"/>
                  </a:spcBef>
                  <a:defRPr/>
                </a:pPr>
                <a:r>
                  <a:rPr lang="en-US" sz="1600" b="1" kern="0" dirty="0">
                    <a:latin typeface="Arial" pitchFamily="34" charset="0"/>
                    <a:cs typeface="Arial" pitchFamily="34" charset="0"/>
                    <a:sym typeface="Arial Bold" charset="0"/>
                  </a:rPr>
                  <a:t>	…model_ies_fc2, the one that got away</a:t>
                </a:r>
              </a:p>
              <a:p>
                <a:pPr marL="39688">
                  <a:spcBef>
                    <a:spcPts val="600"/>
                  </a:spcBef>
                  <a:defRPr/>
                </a:pPr>
                <a:r>
                  <a:rPr lang="en-US" sz="1600" b="1" kern="0" dirty="0">
                    <a:latin typeface="Arial" pitchFamily="34" charset="0"/>
                    <a:cs typeface="Arial" pitchFamily="34" charset="0"/>
                    <a:sym typeface="Arial Bold" charset="0"/>
                  </a:rPr>
                  <a:t>Greed is instinctive. Resist the temptation. One thing at a time.</a:t>
                </a:r>
              </a:p>
              <a:p>
                <a:pPr marL="39688">
                  <a:spcBef>
                    <a:spcPts val="600"/>
                  </a:spcBef>
                  <a:defRPr/>
                </a:pPr>
                <a:r>
                  <a:rPr lang="en-US" sz="1600" b="1" kern="0" dirty="0">
                    <a:latin typeface="Arial" pitchFamily="34" charset="0"/>
                    <a:cs typeface="Arial" pitchFamily="34" charset="0"/>
                    <a:sym typeface="Arial Bold" charset="0"/>
                  </a:rPr>
                  <a:t>	 For </a:t>
                </a:r>
                <a:r>
                  <a:rPr lang="en-US" sz="1600" b="1" i="1" kern="0" dirty="0">
                    <a:latin typeface="Arial" pitchFamily="34" charset="0"/>
                    <a:cs typeface="Arial" pitchFamily="34" charset="0"/>
                    <a:sym typeface="Arial Bold" charset="0"/>
                  </a:rPr>
                  <a:t>n</a:t>
                </a:r>
                <a:r>
                  <a:rPr lang="en-US" sz="1600" b="1" kern="0" dirty="0">
                    <a:latin typeface="Arial" pitchFamily="34" charset="0"/>
                    <a:cs typeface="Arial" pitchFamily="34" charset="0"/>
                    <a:sym typeface="Arial Bold" charset="0"/>
                  </a:rPr>
                  <a:t> simultaneous changes, it may take </a:t>
                </a:r>
                <a14:m>
                  <m:oMath xmlns:m="http://schemas.openxmlformats.org/officeDocument/2006/math">
                    <m:sSup>
                      <m:sSupPr>
                        <m:ctrlPr>
                          <a:rPr lang="en-US" sz="1600" b="1" i="1" kern="0" smtClean="0">
                            <a:latin typeface="Cambria Math" panose="02040503050406030204" pitchFamily="18" charset="0"/>
                            <a:cs typeface="Arial" pitchFamily="34" charset="0"/>
                            <a:sym typeface="Arial Bold" charset="0"/>
                          </a:rPr>
                        </m:ctrlPr>
                      </m:sSupPr>
                      <m:e>
                        <m:r>
                          <a:rPr lang="en-US" sz="1600" b="1" i="1" kern="0" smtClean="0">
                            <a:latin typeface="Cambria Math" panose="02040503050406030204" pitchFamily="18" charset="0"/>
                            <a:cs typeface="Arial" pitchFamily="34" charset="0"/>
                            <a:sym typeface="Arial Bold" charset="0"/>
                          </a:rPr>
                          <m:t>𝟐</m:t>
                        </m:r>
                      </m:e>
                      <m:sup>
                        <m:r>
                          <a:rPr lang="en-US" sz="1600" b="1" i="1" kern="0" smtClean="0">
                            <a:latin typeface="Cambria Math" panose="02040503050406030204" pitchFamily="18" charset="0"/>
                            <a:cs typeface="Arial" pitchFamily="34" charset="0"/>
                            <a:sym typeface="Arial Bold" charset="0"/>
                          </a:rPr>
                          <m:t>𝒏</m:t>
                        </m:r>
                      </m:sup>
                    </m:sSup>
                    <m:r>
                      <a:rPr lang="en-US" sz="1600" b="1" i="1" kern="0" smtClean="0">
                        <a:latin typeface="Cambria Math" panose="02040503050406030204" pitchFamily="18" charset="0"/>
                        <a:cs typeface="Arial" pitchFamily="34" charset="0"/>
                        <a:sym typeface="Arial Bold" charset="0"/>
                      </a:rPr>
                      <m:t>−</m:t>
                    </m:r>
                    <m:r>
                      <a:rPr lang="en-US" sz="1600" b="1" i="1" kern="0" smtClean="0">
                        <a:latin typeface="Cambria Math" panose="02040503050406030204" pitchFamily="18" charset="0"/>
                        <a:cs typeface="Arial" pitchFamily="34" charset="0"/>
                        <a:sym typeface="Arial Bold" charset="0"/>
                      </a:rPr>
                      <m:t>𝟏</m:t>
                    </m:r>
                  </m:oMath>
                </a14:m>
                <a:r>
                  <a:rPr lang="en-US" sz="1600" b="1" kern="0" dirty="0">
                    <a:latin typeface="Arial" pitchFamily="34" charset="0"/>
                    <a:cs typeface="Arial" pitchFamily="34" charset="0"/>
                    <a:sym typeface="Arial Bold" charset="0"/>
                  </a:rPr>
                  <a:t> iterations to untangle results</a:t>
                </a:r>
              </a:p>
              <a:p>
                <a:pPr marL="39688">
                  <a:spcBef>
                    <a:spcPts val="600"/>
                  </a:spcBef>
                  <a:defRPr/>
                </a:pPr>
                <a:r>
                  <a:rPr lang="en-US" sz="1200" b="1" kern="0" dirty="0">
                    <a:latin typeface="Arial" pitchFamily="34" charset="0"/>
                    <a:cs typeface="Arial" pitchFamily="34" charset="0"/>
                    <a:sym typeface="Arial Bold" charset="0"/>
                  </a:rPr>
                  <a:t>	(A, A’) = 1 iteration</a:t>
                </a:r>
              </a:p>
              <a:p>
                <a:pPr marL="39688">
                  <a:spcBef>
                    <a:spcPts val="600"/>
                  </a:spcBef>
                  <a:defRPr/>
                </a:pPr>
                <a:r>
                  <a:rPr lang="en-US" sz="1200" b="1" kern="0" dirty="0">
                    <a:latin typeface="Arial" pitchFamily="34" charset="0"/>
                    <a:cs typeface="Arial" pitchFamily="34" charset="0"/>
                    <a:sym typeface="Arial Bold" charset="0"/>
                  </a:rPr>
                  <a:t>	(AB, A’B’) → (A’B), (AB’) = 1 – 3 iterations</a:t>
                </a:r>
              </a:p>
              <a:p>
                <a:pPr marL="39688">
                  <a:spcBef>
                    <a:spcPts val="600"/>
                  </a:spcBef>
                  <a:defRPr/>
                </a:pPr>
                <a:r>
                  <a:rPr lang="en-US" sz="1200" b="1" kern="0" dirty="0">
                    <a:latin typeface="Arial" pitchFamily="34" charset="0"/>
                    <a:cs typeface="Arial" pitchFamily="34" charset="0"/>
                    <a:sym typeface="Arial Bold" charset="0"/>
                  </a:rPr>
                  <a:t>	(ABC, A’B’C’) → (A’BC), (AB’C), (ABC’), (A’B’C), (AB’C’), (A’BC’) = 1 – 7 iterations</a:t>
                </a:r>
              </a:p>
              <a:p>
                <a:pPr marL="39688">
                  <a:spcBef>
                    <a:spcPts val="600"/>
                  </a:spcBef>
                  <a:defRPr/>
                </a:pPr>
                <a:r>
                  <a:rPr lang="en-US" sz="900" b="1" kern="0" dirty="0">
                    <a:latin typeface="Arial" pitchFamily="34" charset="0"/>
                    <a:cs typeface="Arial" pitchFamily="34" charset="0"/>
                    <a:sym typeface="Arial Bold" charset="0"/>
                  </a:rPr>
                  <a:t>	</a:t>
                </a:r>
                <a:r>
                  <a:rPr lang="en-US" sz="700" b="1" kern="0" dirty="0">
                    <a:latin typeface="Arial" pitchFamily="34" charset="0"/>
                    <a:cs typeface="Arial" pitchFamily="34" charset="0"/>
                    <a:sym typeface="Arial Bold" charset="0"/>
                  </a:rPr>
                  <a:t>(ABCD, A’B’C’D’) → (A’BCD), (AB’CD), (ABC’D), (ABCD’) , (A’B’CD) , (A’BC’D) , (A’BCD’) , (AB’C’D) , (AB’CD’) , (ABC’D’), (A’B’C’D), (A’B’CD’), (A’BC’D’), (AB’C’D’) = 1 – 15 iterations</a:t>
                </a:r>
              </a:p>
              <a:p>
                <a:pPr marL="39688">
                  <a:spcBef>
                    <a:spcPts val="600"/>
                  </a:spcBef>
                  <a:defRPr/>
                </a:pPr>
                <a:r>
                  <a:rPr lang="en-US" sz="1600" b="1" kern="0" dirty="0">
                    <a:solidFill>
                      <a:prstClr val="black"/>
                    </a:solidFill>
                    <a:latin typeface="Arial" pitchFamily="34" charset="0"/>
                    <a:cs typeface="Arial" pitchFamily="34" charset="0"/>
                    <a:sym typeface="Arial Bold" charset="0"/>
                  </a:rPr>
                  <a:t>I</a:t>
                </a:r>
                <a:r>
                  <a:rPr kumimoji="0" lang="en-US" sz="1600" b="1" i="0" u="none" strike="noStrike" kern="0" cap="none" spc="0" normalizeH="0" baseline="0" noProof="0" dirty="0">
                    <a:ln>
                      <a:noFill/>
                    </a:ln>
                    <a:solidFill>
                      <a:prstClr val="black"/>
                    </a:solidFill>
                    <a:effectLst/>
                    <a:uLnTx/>
                    <a:uFillTx/>
                    <a:latin typeface="Arial" pitchFamily="34" charset="0"/>
                    <a:ea typeface="+mn-ea"/>
                    <a:cs typeface="Arial" pitchFamily="34" charset="0"/>
                    <a:sym typeface="Arial Bold" charset="0"/>
                  </a:rPr>
                  <a:t>f long runtimes are reason for temptation, create “quick” run options for testing</a:t>
                </a:r>
              </a:p>
              <a:p>
                <a:pPr marL="39688">
                  <a:spcBef>
                    <a:spcPts val="600"/>
                  </a:spcBef>
                  <a:defRPr/>
                </a:pPr>
                <a:r>
                  <a:rPr lang="en-US" sz="1600" b="1" kern="0" dirty="0">
                    <a:solidFill>
                      <a:prstClr val="black"/>
                    </a:solidFill>
                    <a:latin typeface="Arial" pitchFamily="34" charset="0"/>
                    <a:cs typeface="Arial" pitchFamily="34" charset="0"/>
                    <a:sym typeface="Arial Bold" charset="0"/>
                  </a:rPr>
                  <a:t>	fewer stress periods, parameters, etc.</a:t>
                </a:r>
                <a:endParaRPr lang="en-US" sz="700" b="1" kern="0" dirty="0">
                  <a:latin typeface="Arial" pitchFamily="34" charset="0"/>
                  <a:cs typeface="Arial" pitchFamily="34" charset="0"/>
                  <a:sym typeface="Arial Bold" charset="0"/>
                </a:endParaRPr>
              </a:p>
            </p:txBody>
          </p:sp>
        </mc:Choice>
        <mc:Fallback xmlns="">
          <p:sp>
            <p:nvSpPr>
              <p:cNvPr id="4" name="Subtitle 2"/>
              <p:cNvSpPr txBox="1">
                <a:spLocks noRot="1" noChangeAspect="1" noMove="1" noResize="1" noEditPoints="1" noAdjustHandles="1" noChangeArrowheads="1" noChangeShapeType="1" noTextEdit="1"/>
              </p:cNvSpPr>
              <p:nvPr/>
            </p:nvSpPr>
            <p:spPr bwMode="auto">
              <a:xfrm>
                <a:off x="304798" y="1009141"/>
                <a:ext cx="8193743" cy="3531993"/>
              </a:xfrm>
              <a:prstGeom prst="rect">
                <a:avLst/>
              </a:prstGeom>
              <a:blipFill>
                <a:blip r:embed="rId2"/>
                <a:stretch>
                  <a:fillRect l="-372" t="-518" b="-3282"/>
                </a:stretch>
              </a:blipFill>
              <a:ln w="12700">
                <a:noFill/>
                <a:miter lim="800000"/>
                <a:headEnd/>
                <a:tailEnd/>
              </a:ln>
              <a:effec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075105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Cautionary Tales</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There will be errors. Pay yourself some insurance.</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a:t>
            </a:r>
            <a:r>
              <a:rPr lang="en-US" sz="1600" b="1" kern="0" dirty="0">
                <a:latin typeface="Arial" pitchFamily="34" charset="0"/>
                <a:cs typeface="Arial" pitchFamily="34" charset="0"/>
                <a:sym typeface="Arial Bold" charset="0"/>
              </a:rPr>
              <a:t>Write your “plumbing checks” into the scripts.</a:t>
            </a:r>
          </a:p>
          <a:p>
            <a:pPr marL="39688">
              <a:spcBef>
                <a:spcPts val="600"/>
              </a:spcBef>
              <a:spcAft>
                <a:spcPts val="0"/>
              </a:spcAft>
              <a:defRPr/>
            </a:pPr>
            <a:r>
              <a:rPr lang="en-US" sz="1600" b="1" kern="0" dirty="0">
                <a:latin typeface="Arial" pitchFamily="34" charset="0"/>
                <a:cs typeface="Arial" pitchFamily="34" charset="0"/>
                <a:sym typeface="Arial Bold" charset="0"/>
              </a:rPr>
              <a:t>Create a project-dedicated </a:t>
            </a:r>
            <a:r>
              <a:rPr lang="en-US" sz="1600" b="1" kern="0" dirty="0">
                <a:solidFill>
                  <a:schemeClr val="tx1"/>
                </a:solidFill>
                <a:latin typeface="Arial" pitchFamily="34" charset="0"/>
                <a:ea typeface="+mn-ea"/>
                <a:cs typeface="Arial" pitchFamily="34" charset="0"/>
                <a:sym typeface="Arial Bold" charset="0"/>
              </a:rPr>
              <a:t>Python environment</a:t>
            </a:r>
          </a:p>
          <a:p>
            <a:pPr marL="39688">
              <a:spcBef>
                <a:spcPts val="600"/>
              </a:spcBef>
              <a:spcAft>
                <a:spcPts val="0"/>
              </a:spcAft>
              <a:defRPr/>
            </a:pPr>
            <a:r>
              <a:rPr lang="en-US" sz="1600" b="1" kern="0" dirty="0">
                <a:latin typeface="Arial" pitchFamily="34" charset="0"/>
                <a:cs typeface="Arial" pitchFamily="34" charset="0"/>
                <a:sym typeface="Arial Bold" charset="0"/>
              </a:rPr>
              <a:t>	Start minimally and build as needed</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Side-load </a:t>
            </a:r>
            <a:r>
              <a:rPr lang="en-US" sz="1600" b="1" kern="0" dirty="0" err="1">
                <a:latin typeface="Arial" pitchFamily="34" charset="0"/>
                <a:cs typeface="Arial" pitchFamily="34" charset="0"/>
                <a:sym typeface="Arial Bold" charset="0"/>
              </a:rPr>
              <a:t>FloPy</a:t>
            </a:r>
            <a:r>
              <a:rPr lang="en-US" sz="1600" b="1" kern="0" dirty="0">
                <a:latin typeface="Arial" pitchFamily="34" charset="0"/>
                <a:cs typeface="Arial" pitchFamily="34" charset="0"/>
                <a:sym typeface="Arial Bold" charset="0"/>
              </a:rPr>
              <a:t> and </a:t>
            </a:r>
            <a:r>
              <a:rPr lang="en-US" sz="1600" b="1" kern="0" dirty="0" err="1">
                <a:latin typeface="Arial" pitchFamily="34" charset="0"/>
                <a:cs typeface="Arial" pitchFamily="34" charset="0"/>
                <a:sym typeface="Arial Bold" charset="0"/>
              </a:rPr>
              <a:t>Pyemu</a:t>
            </a:r>
            <a:r>
              <a:rPr lang="en-US" sz="1600" b="1" kern="0" dirty="0">
                <a:latin typeface="Arial" pitchFamily="34" charset="0"/>
                <a:cs typeface="Arial" pitchFamily="34" charset="0"/>
                <a:sym typeface="Arial Bold" charset="0"/>
              </a:rPr>
              <a:t> to allow for modifications</a:t>
            </a: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Use </a:t>
            </a:r>
            <a:r>
              <a:rPr lang="en-US" sz="1600" b="1" kern="0" dirty="0" err="1">
                <a:solidFill>
                  <a:schemeClr val="tx1"/>
                </a:solidFill>
                <a:latin typeface="Arial" pitchFamily="34" charset="0"/>
                <a:ea typeface="+mn-ea"/>
                <a:cs typeface="Arial" pitchFamily="34" charset="0"/>
                <a:sym typeface="Arial Bold" charset="0"/>
              </a:rPr>
              <a:t>Conda</a:t>
            </a:r>
            <a:r>
              <a:rPr lang="en-US" sz="1600" b="1" kern="0" dirty="0">
                <a:solidFill>
                  <a:schemeClr val="tx1"/>
                </a:solidFill>
                <a:latin typeface="Arial" pitchFamily="34" charset="0"/>
                <a:ea typeface="+mn-ea"/>
                <a:cs typeface="Arial" pitchFamily="34" charset="0"/>
                <a:sym typeface="Arial Bold" charset="0"/>
              </a:rPr>
              <a:t>-pack and/or .</a:t>
            </a:r>
            <a:r>
              <a:rPr lang="en-US" sz="1600" b="1" kern="0" dirty="0" err="1">
                <a:solidFill>
                  <a:schemeClr val="tx1"/>
                </a:solidFill>
                <a:latin typeface="Arial" pitchFamily="34" charset="0"/>
                <a:ea typeface="+mn-ea"/>
                <a:cs typeface="Arial" pitchFamily="34" charset="0"/>
                <a:sym typeface="Arial Bold" charset="0"/>
              </a:rPr>
              <a:t>yaml</a:t>
            </a:r>
            <a:r>
              <a:rPr lang="en-US" sz="1600" b="1" kern="0" dirty="0">
                <a:solidFill>
                  <a:schemeClr val="tx1"/>
                </a:solidFill>
                <a:latin typeface="Arial" pitchFamily="34" charset="0"/>
                <a:ea typeface="+mn-ea"/>
                <a:cs typeface="Arial" pitchFamily="34" charset="0"/>
                <a:sym typeface="Arial Bold" charset="0"/>
              </a:rPr>
              <a:t> file for archiving and sharing</a:t>
            </a:r>
          </a:p>
          <a:p>
            <a:pPr marL="39688">
              <a:spcBef>
                <a:spcPts val="600"/>
              </a:spcBef>
              <a:spcAft>
                <a:spcPts val="0"/>
              </a:spcAft>
              <a:defRPr/>
            </a:pPr>
            <a:r>
              <a:rPr lang="en-US" sz="1600" b="1" kern="0" dirty="0">
                <a:latin typeface="Arial" pitchFamily="34" charset="0"/>
                <a:cs typeface="Arial" pitchFamily="34" charset="0"/>
                <a:sym typeface="Arial Bold" charset="0"/>
              </a:rPr>
              <a:t>GIT track the scripts, not the massive input and output files produced</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p:txBody>
      </p:sp>
      <p:pic>
        <p:nvPicPr>
          <p:cNvPr id="5" name="Picture 4">
            <a:extLst>
              <a:ext uri="{FF2B5EF4-FFF2-40B4-BE49-F238E27FC236}">
                <a16:creationId xmlns:a16="http://schemas.microsoft.com/office/drawing/2014/main" id="{990A87C5-B898-43A9-B185-E21F31E53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282" y="208385"/>
            <a:ext cx="988006" cy="666072"/>
          </a:xfrm>
          <a:prstGeom prst="rect">
            <a:avLst/>
          </a:prstGeom>
        </p:spPr>
      </p:pic>
    </p:spTree>
    <p:extLst>
      <p:ext uri="{BB962C8B-B14F-4D97-AF65-F5344CB8AC3E}">
        <p14:creationId xmlns:p14="http://schemas.microsoft.com/office/powerpoint/2010/main" val="211034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600A0-780E-47A3-B137-0DA07DB35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283" y="208386"/>
            <a:ext cx="988006" cy="666072"/>
          </a:xfrm>
          <a:prstGeom prst="rect">
            <a:avLst/>
          </a:prstGeom>
        </p:spPr>
      </p:pic>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Lessons Learned</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ideas for next time…</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Incorporate all pre-processing steps into the script</a:t>
            </a:r>
          </a:p>
          <a:p>
            <a:pPr marL="39688">
              <a:spcBef>
                <a:spcPts val="600"/>
              </a:spcBef>
              <a:defRPr/>
            </a:pPr>
            <a:r>
              <a:rPr lang="en-US" sz="1600" b="1" kern="0" dirty="0">
                <a:latin typeface="Arial" pitchFamily="34" charset="0"/>
                <a:cs typeface="Arial" pitchFamily="34" charset="0"/>
                <a:sym typeface="Arial Bold" charset="0"/>
              </a:rPr>
              <a:t>Add functionality in post-processing to compare with previous model(s)</a:t>
            </a:r>
          </a:p>
          <a:p>
            <a:pPr marL="39688">
              <a:spcBef>
                <a:spcPts val="600"/>
              </a:spcBef>
              <a:defRPr/>
            </a:pPr>
            <a:r>
              <a:rPr lang="en-US" sz="1600" b="1" kern="0" dirty="0">
                <a:latin typeface="Arial" pitchFamily="34" charset="0"/>
                <a:cs typeface="Arial" pitchFamily="34" charset="0"/>
                <a:sym typeface="Arial Bold" charset="0"/>
              </a:rPr>
              <a:t>Build the repository in the same directory structure as the anticipated archive</a:t>
            </a:r>
          </a:p>
          <a:p>
            <a:pPr marL="39688">
              <a:spcBef>
                <a:spcPts val="600"/>
              </a:spcBef>
              <a:defRPr/>
            </a:pPr>
            <a:r>
              <a:rPr lang="en-US" sz="1600" b="1" kern="0" dirty="0">
                <a:latin typeface="Arial" pitchFamily="34" charset="0"/>
                <a:cs typeface="Arial" pitchFamily="34" charset="0"/>
                <a:sym typeface="Arial Bold" charset="0"/>
              </a:rPr>
              <a:t>Track and maintain additional meta-observations across model iterations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model structure, runtime, </a:t>
            </a:r>
            <a:r>
              <a:rPr lang="en-US" sz="1600" b="1" kern="0" dirty="0">
                <a:latin typeface="Arial" pitchFamily="34" charset="0"/>
                <a:cs typeface="Arial" pitchFamily="34" charset="0"/>
                <a:sym typeface="Arial Bold" charset="0"/>
              </a:rPr>
              <a:t>stability, software versions used</a:t>
            </a:r>
          </a:p>
          <a:p>
            <a:pPr marL="39688">
              <a:spcBef>
                <a:spcPts val="600"/>
              </a:spcBef>
              <a:defRPr/>
            </a:pPr>
            <a:r>
              <a:rPr lang="en-US" sz="1600" b="1" kern="0" dirty="0">
                <a:latin typeface="Arial" pitchFamily="34" charset="0"/>
                <a:cs typeface="Arial" pitchFamily="34" charset="0"/>
                <a:sym typeface="Arial Bold" charset="0"/>
              </a:rPr>
              <a:t>	ensemble size and success rate</a:t>
            </a:r>
          </a:p>
          <a:p>
            <a:pPr marL="39688">
              <a:spcBef>
                <a:spcPts val="600"/>
              </a:spcBef>
              <a:defRPr/>
            </a:pPr>
            <a:r>
              <a:rPr lang="en-US" sz="1600" b="1" kern="0" dirty="0">
                <a:latin typeface="Arial" pitchFamily="34" charset="0"/>
                <a:cs typeface="Arial" pitchFamily="34" charset="0"/>
                <a:sym typeface="Arial Bold" charset="0"/>
              </a:rPr>
              <a:t>	parameter complexity and adjustability by group</a:t>
            </a:r>
          </a:p>
          <a:p>
            <a:pPr marL="39688">
              <a:spcBef>
                <a:spcPts val="600"/>
              </a:spcBef>
              <a:defRPr/>
            </a:pPr>
            <a:r>
              <a:rPr lang="en-US" sz="1600" b="1" kern="0" dirty="0">
                <a:latin typeface="Arial" pitchFamily="34" charset="0"/>
                <a:cs typeface="Arial" pitchFamily="34" charset="0"/>
                <a:sym typeface="Arial Bold" charset="0"/>
              </a:rPr>
              <a:t>	observation influence on likelihood function by group</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	generalized performance metrics like fit to actual data, posterior variance</a:t>
            </a:r>
          </a:p>
          <a:p>
            <a:pPr marL="39688">
              <a:spcBef>
                <a:spcPts val="600"/>
              </a:spcBef>
              <a:defRPr/>
            </a:pPr>
            <a:r>
              <a:rPr lang="en-US" sz="1600" b="1" kern="0" dirty="0">
                <a:latin typeface="Arial" pitchFamily="34" charset="0"/>
                <a:cs typeface="Arial" pitchFamily="34" charset="0"/>
                <a:sym typeface="Arial Bold" charset="0"/>
              </a:rPr>
              <a:t>	GitLab Runners? Other automated approaches?</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83677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Thank you!</a:t>
            </a:r>
            <a:br>
              <a:rPr lang="en-US" sz="2200" b="1" kern="0" dirty="0">
                <a:latin typeface="Arial" pitchFamily="34" charset="0"/>
                <a:cs typeface="Arial" pitchFamily="34" charset="0"/>
                <a:sym typeface="Arial Bold" charset="0"/>
              </a:rPr>
            </a:b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798" y="1009141"/>
            <a:ext cx="8193743"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latin typeface="Arial" pitchFamily="34" charset="0"/>
                <a:cs typeface="Arial" pitchFamily="34" charset="0"/>
                <a:sym typeface="Arial Bold" charset="0"/>
              </a:rPr>
              <a:t>GULF Team:</a:t>
            </a:r>
          </a:p>
          <a:p>
            <a:pPr marL="39688">
              <a:spcBef>
                <a:spcPts val="600"/>
              </a:spcBef>
              <a:defRPr/>
            </a:pPr>
            <a:r>
              <a:rPr lang="en-US" sz="1600" b="1" kern="0" dirty="0">
                <a:latin typeface="Arial" pitchFamily="34" charset="0"/>
                <a:cs typeface="Arial" pitchFamily="34" charset="0"/>
                <a:sym typeface="Arial Bold" charset="0"/>
              </a:rPr>
              <a:t>	</a:t>
            </a:r>
            <a:r>
              <a:rPr lang="en-US" sz="1800" dirty="0">
                <a:effectLst/>
                <a:latin typeface="Times New Roman" panose="02020603050405020304" pitchFamily="18" charset="0"/>
                <a:ea typeface="Calibri" panose="020F0502020204030204" pitchFamily="34" charset="0"/>
              </a:rPr>
              <a:t>John H. Ellis,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Jacob E. Knight,</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Jeremy T. White</a:t>
            </a:r>
            <a:r>
              <a:rPr lang="en-US" sz="1800" baseline="300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 Michelle I. Sneed</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Joseph D. Hughes</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Jason K. Ramage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Christopher L. Braun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Andrew Teeple</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Linzy Foster</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Samuel H. Rendon</a:t>
            </a:r>
            <a:r>
              <a:rPr lang="en-US" sz="1800" baseline="30000" dirty="0">
                <a:effectLst/>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Justin Brandt</a:t>
            </a:r>
            <a:r>
              <a:rPr lang="en-US" sz="1800" baseline="30000" dirty="0">
                <a:effectLst/>
                <a:latin typeface="Times New Roman" panose="02020603050405020304" pitchFamily="18" charset="0"/>
                <a:ea typeface="Calibri" panose="020F0502020204030204" pitchFamily="34" charset="0"/>
              </a:rPr>
              <a:t>1</a:t>
            </a:r>
            <a:endParaRPr lang="en-US" sz="1600" b="1" kern="0" baseline="30000" dirty="0">
              <a:effectLst/>
              <a:latin typeface="Arial" pitchFamily="34" charset="0"/>
              <a:ea typeface="Calibri" panose="020F0502020204030204" pitchFamily="34" charset="0"/>
              <a:cs typeface="Arial" pitchFamily="34" charset="0"/>
              <a:sym typeface="Arial Bold" charset="0"/>
            </a:endParaRPr>
          </a:p>
          <a:p>
            <a:endParaRPr lang="en-US" sz="1400" baseline="30000" dirty="0">
              <a:effectLst/>
              <a:latin typeface="Times New Roman" panose="02020603050405020304" pitchFamily="18" charset="0"/>
              <a:ea typeface="Calibri" panose="020F0502020204030204" pitchFamily="34" charset="0"/>
            </a:endParaRPr>
          </a:p>
          <a:p>
            <a:r>
              <a:rPr lang="en-US" sz="1400" baseline="30000" dirty="0">
                <a:effectLst/>
                <a:latin typeface="Times New Roman" panose="02020603050405020304" pitchFamily="18" charset="0"/>
                <a:ea typeface="Calibri" panose="020F0502020204030204" pitchFamily="34" charset="0"/>
              </a:rPr>
              <a:t>1</a:t>
            </a:r>
            <a:r>
              <a:rPr lang="en-US" sz="1400" dirty="0">
                <a:effectLst/>
                <a:latin typeface="Times New Roman" panose="02020603050405020304" pitchFamily="18" charset="0"/>
                <a:ea typeface="Calibri" panose="020F0502020204030204" pitchFamily="34" charset="0"/>
              </a:rPr>
              <a:t>U.S. Geological Survey</a:t>
            </a:r>
          </a:p>
          <a:p>
            <a:r>
              <a:rPr lang="en-US" sz="1400" baseline="30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Intera Geoscience and Engineering Solutions</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r>
              <a:rPr lang="en-US" sz="1600" b="1" kern="0" dirty="0">
                <a:latin typeface="Arial" pitchFamily="34" charset="0"/>
                <a:cs typeface="Arial" pitchFamily="34" charset="0"/>
                <a:sym typeface="Arial Bold" charset="0"/>
              </a:rPr>
              <a:t>Email me: jknight@usgs.gov</a:t>
            </a: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Tree>
    <p:extLst>
      <p:ext uri="{BB962C8B-B14F-4D97-AF65-F5344CB8AC3E}">
        <p14:creationId xmlns:p14="http://schemas.microsoft.com/office/powerpoint/2010/main" val="155988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Contentious, Complex, Compressed </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38738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latin typeface="Arial" pitchFamily="34" charset="0"/>
                <a:cs typeface="Arial" pitchFamily="34" charset="0"/>
                <a:sym typeface="Arial Bold" charset="0"/>
              </a:rPr>
              <a:t>Next “Model of Record” for determining allowable groundwater extraction rates in Houston area.</a:t>
            </a:r>
          </a:p>
          <a:p>
            <a:pPr marL="39688">
              <a:spcBef>
                <a:spcPts val="600"/>
              </a:spcBef>
              <a:spcAft>
                <a:spcPts val="0"/>
              </a:spcAft>
              <a:defRPr/>
            </a:pPr>
            <a:r>
              <a:rPr lang="en-US" sz="1600" b="1" kern="0" dirty="0">
                <a:latin typeface="Arial" pitchFamily="34" charset="0"/>
                <a:cs typeface="Arial" pitchFamily="34" charset="0"/>
                <a:sym typeface="Arial Bold" charset="0"/>
              </a:rPr>
              <a:t>Multi-objective model that must adequately simulate widespread historical groundwater-level declines in multiple aquifer systems, and associated land-surface subsidence</a:t>
            </a:r>
          </a:p>
          <a:p>
            <a:pPr marL="39688">
              <a:spcBef>
                <a:spcPts val="600"/>
              </a:spcBef>
              <a:spcAft>
                <a:spcPts val="0"/>
              </a:spcAft>
              <a:defRPr/>
            </a:pPr>
            <a:r>
              <a:rPr lang="en-US" sz="1600" b="1" kern="0" dirty="0">
                <a:latin typeface="Arial" pitchFamily="34" charset="0"/>
                <a:cs typeface="Arial" pitchFamily="34" charset="0"/>
                <a:sym typeface="Arial Bold" charset="0"/>
              </a:rPr>
              <a:t>Substantial uncertainty of historical groundwater pumping rates</a:t>
            </a:r>
          </a:p>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1</a:t>
            </a:r>
            <a:r>
              <a:rPr lang="en-US" sz="1600" b="1" kern="0" baseline="30000" dirty="0">
                <a:solidFill>
                  <a:schemeClr val="tx1"/>
                </a:solidFill>
                <a:latin typeface="Arial" pitchFamily="34" charset="0"/>
                <a:ea typeface="+mn-ea"/>
                <a:cs typeface="Arial" pitchFamily="34" charset="0"/>
                <a:sym typeface="Arial Bold" charset="0"/>
              </a:rPr>
              <a:t>st</a:t>
            </a:r>
            <a:r>
              <a:rPr lang="en-US" sz="1600" b="1" kern="0" dirty="0">
                <a:solidFill>
                  <a:schemeClr val="tx1"/>
                </a:solidFill>
                <a:latin typeface="Arial" pitchFamily="34" charset="0"/>
                <a:ea typeface="+mn-ea"/>
                <a:cs typeface="Arial" pitchFamily="34" charset="0"/>
                <a:sym typeface="Arial Bold" charset="0"/>
              </a:rPr>
              <a:t> large-scale implementation of CSUB package in MODFLOW 6</a:t>
            </a:r>
          </a:p>
          <a:p>
            <a:pPr marL="39688">
              <a:spcBef>
                <a:spcPts val="600"/>
              </a:spcBef>
              <a:defRPr/>
            </a:pPr>
            <a:r>
              <a:rPr lang="en-US" sz="1600" b="1" kern="0" dirty="0">
                <a:latin typeface="Arial" pitchFamily="34" charset="0"/>
                <a:cs typeface="Arial" pitchFamily="34" charset="0"/>
                <a:sym typeface="Arial Bold" charset="0"/>
              </a:rPr>
              <a:t>Quick turnaround time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4" name="Group 23">
            <a:extLst>
              <a:ext uri="{FF2B5EF4-FFF2-40B4-BE49-F238E27FC236}">
                <a16:creationId xmlns:a16="http://schemas.microsoft.com/office/drawing/2014/main" id="{6E205A72-8D45-448B-A901-F4F49BAC9416}"/>
              </a:ext>
            </a:extLst>
          </p:cNvPr>
          <p:cNvGrpSpPr/>
          <p:nvPr/>
        </p:nvGrpSpPr>
        <p:grpSpPr>
          <a:xfrm>
            <a:off x="4876800" y="464275"/>
            <a:ext cx="3962400" cy="3946551"/>
            <a:chOff x="4648200" y="157916"/>
            <a:chExt cx="4324404" cy="4307107"/>
          </a:xfrm>
        </p:grpSpPr>
        <p:sp>
          <p:nvSpPr>
            <p:cNvPr id="2" name="Freeform: Shape 1">
              <a:extLst>
                <a:ext uri="{FF2B5EF4-FFF2-40B4-BE49-F238E27FC236}">
                  <a16:creationId xmlns:a16="http://schemas.microsoft.com/office/drawing/2014/main" id="{FDC7E2E2-CFD8-477B-83AF-848AE455695F}"/>
                </a:ext>
              </a:extLst>
            </p:cNvPr>
            <p:cNvSpPr/>
            <p:nvPr/>
          </p:nvSpPr>
          <p:spPr>
            <a:xfrm>
              <a:off x="4648200" y="844550"/>
              <a:ext cx="4222750" cy="2667000"/>
            </a:xfrm>
            <a:custGeom>
              <a:avLst/>
              <a:gdLst>
                <a:gd name="connsiteX0" fmla="*/ 1047750 w 4222750"/>
                <a:gd name="connsiteY0" fmla="*/ 196850 h 2667000"/>
                <a:gd name="connsiteX1" fmla="*/ 0 w 4222750"/>
                <a:gd name="connsiteY1" fmla="*/ 2400300 h 2667000"/>
                <a:gd name="connsiteX2" fmla="*/ 393700 w 4222750"/>
                <a:gd name="connsiteY2" fmla="*/ 2667000 h 2667000"/>
                <a:gd name="connsiteX3" fmla="*/ 4222750 w 4222750"/>
                <a:gd name="connsiteY3" fmla="*/ 6350 h 2667000"/>
                <a:gd name="connsiteX4" fmla="*/ 1422400 w 4222750"/>
                <a:gd name="connsiteY4" fmla="*/ 0 h 2667000"/>
                <a:gd name="connsiteX5" fmla="*/ 1047750 w 4222750"/>
                <a:gd name="connsiteY5" fmla="*/ 19685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2750" h="2667000">
                  <a:moveTo>
                    <a:pt x="1047750" y="196850"/>
                  </a:moveTo>
                  <a:lnTo>
                    <a:pt x="0" y="2400300"/>
                  </a:lnTo>
                  <a:lnTo>
                    <a:pt x="393700" y="2667000"/>
                  </a:lnTo>
                  <a:lnTo>
                    <a:pt x="4222750" y="6350"/>
                  </a:lnTo>
                  <a:lnTo>
                    <a:pt x="1422400" y="0"/>
                  </a:lnTo>
                  <a:lnTo>
                    <a:pt x="1047750" y="196850"/>
                  </a:lnTo>
                  <a:close/>
                </a:path>
              </a:pathLst>
            </a:cu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02CFDEE-2493-4B0A-94E3-F35612206132}"/>
                </a:ext>
              </a:extLst>
            </p:cNvPr>
            <p:cNvGrpSpPr/>
            <p:nvPr/>
          </p:nvGrpSpPr>
          <p:grpSpPr>
            <a:xfrm>
              <a:off x="4648200" y="157916"/>
              <a:ext cx="4324404" cy="4307107"/>
              <a:chOff x="4648200" y="157916"/>
              <a:chExt cx="4324404" cy="4307107"/>
            </a:xfrm>
          </p:grpSpPr>
          <p:pic>
            <p:nvPicPr>
              <p:cNvPr id="20" name="Picture 19" descr="Map&#10;&#10;Description automatically generated">
                <a:extLst>
                  <a:ext uri="{FF2B5EF4-FFF2-40B4-BE49-F238E27FC236}">
                    <a16:creationId xmlns:a16="http://schemas.microsoft.com/office/drawing/2014/main" id="{DE78B203-9987-474D-8ECB-4BDC4A0BC6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4272" y="836109"/>
                <a:ext cx="4318332" cy="3628914"/>
              </a:xfrm>
              <a:prstGeom prst="rect">
                <a:avLst/>
              </a:prstGeom>
              <a:effectLst>
                <a:outerShdw blurRad="50800" dist="38100" dir="8100000" algn="tr" rotWithShape="0">
                  <a:prstClr val="black">
                    <a:alpha val="40000"/>
                  </a:prstClr>
                </a:outerShdw>
              </a:effectLst>
            </p:spPr>
          </p:pic>
          <p:pic>
            <p:nvPicPr>
              <p:cNvPr id="21" name="Picture 20" descr="Map&#10;&#10;Description automatically generated">
                <a:extLst>
                  <a:ext uri="{FF2B5EF4-FFF2-40B4-BE49-F238E27FC236}">
                    <a16:creationId xmlns:a16="http://schemas.microsoft.com/office/drawing/2014/main" id="{9FF85257-0031-4252-AD6C-51E0667914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7222">
                <a:off x="4689329" y="157916"/>
                <a:ext cx="1393249" cy="1356384"/>
              </a:xfrm>
              <a:prstGeom prst="rect">
                <a:avLst/>
              </a:prstGeom>
              <a:effectLst>
                <a:outerShdw dist="25400" dir="8100000" algn="tr" rotWithShape="0">
                  <a:prstClr val="black"/>
                </a:outerShdw>
              </a:effectLst>
            </p:spPr>
          </p:pic>
          <p:cxnSp>
            <p:nvCxnSpPr>
              <p:cNvPr id="22" name="Straight Connector 21">
                <a:extLst>
                  <a:ext uri="{FF2B5EF4-FFF2-40B4-BE49-F238E27FC236}">
                    <a16:creationId xmlns:a16="http://schemas.microsoft.com/office/drawing/2014/main" id="{9B5A6933-76F4-4A1C-813A-843830E9921C}"/>
                  </a:ext>
                </a:extLst>
              </p:cNvPr>
              <p:cNvCxnSpPr>
                <a:cxnSpLocks/>
              </p:cNvCxnSpPr>
              <p:nvPr/>
            </p:nvCxnSpPr>
            <p:spPr>
              <a:xfrm flipH="1">
                <a:off x="4648200" y="1054100"/>
                <a:ext cx="1041400" cy="220345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45F0D76-BE08-493D-90AE-12B72C71A857}"/>
                  </a:ext>
                </a:extLst>
              </p:cNvPr>
              <p:cNvCxnSpPr>
                <a:cxnSpLocks/>
              </p:cNvCxnSpPr>
              <p:nvPr/>
            </p:nvCxnSpPr>
            <p:spPr>
              <a:xfrm>
                <a:off x="6081594" y="844550"/>
                <a:ext cx="2789356"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6706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GW Levels</a:t>
            </a: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6" name="Picture 5">
            <a:extLst>
              <a:ext uri="{FF2B5EF4-FFF2-40B4-BE49-F238E27FC236}">
                <a16:creationId xmlns:a16="http://schemas.microsoft.com/office/drawing/2014/main" id="{1E341A59-88EE-493C-A207-06ED37755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148" y="941108"/>
            <a:ext cx="5625892" cy="3810387"/>
          </a:xfrm>
          <a:prstGeom prst="rect">
            <a:avLst/>
          </a:prstGeom>
        </p:spPr>
      </p:pic>
      <p:pic>
        <p:nvPicPr>
          <p:cNvPr id="10" name="Picture 9">
            <a:extLst>
              <a:ext uri="{FF2B5EF4-FFF2-40B4-BE49-F238E27FC236}">
                <a16:creationId xmlns:a16="http://schemas.microsoft.com/office/drawing/2014/main" id="{42F7BC05-79D6-4407-8871-B7DE4B7F0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9" y="1083835"/>
            <a:ext cx="3425589" cy="3403015"/>
          </a:xfrm>
          <a:prstGeom prst="rect">
            <a:avLst/>
          </a:prstGeom>
        </p:spPr>
      </p:pic>
    </p:spTree>
    <p:extLst>
      <p:ext uri="{BB962C8B-B14F-4D97-AF65-F5344CB8AC3E}">
        <p14:creationId xmlns:p14="http://schemas.microsoft.com/office/powerpoint/2010/main" val="320095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 - Subsidence</a:t>
            </a: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4" name="Picture 3">
            <a:extLst>
              <a:ext uri="{FF2B5EF4-FFF2-40B4-BE49-F238E27FC236}">
                <a16:creationId xmlns:a16="http://schemas.microsoft.com/office/drawing/2014/main" id="{0A868E63-2DE4-4444-84FC-467EEE628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822459"/>
            <a:ext cx="3767517" cy="4275154"/>
          </a:xfrm>
          <a:prstGeom prst="rect">
            <a:avLst/>
          </a:prstGeom>
        </p:spPr>
      </p:pic>
      <p:pic>
        <p:nvPicPr>
          <p:cNvPr id="7" name="Picture 6">
            <a:extLst>
              <a:ext uri="{FF2B5EF4-FFF2-40B4-BE49-F238E27FC236}">
                <a16:creationId xmlns:a16="http://schemas.microsoft.com/office/drawing/2014/main" id="{DC90FC3F-8AA9-43A9-B348-F8212128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242" y="856916"/>
            <a:ext cx="3474298" cy="4275154"/>
          </a:xfrm>
          <a:prstGeom prst="rect">
            <a:avLst/>
          </a:prstGeom>
        </p:spPr>
      </p:pic>
    </p:spTree>
    <p:extLst>
      <p:ext uri="{BB962C8B-B14F-4D97-AF65-F5344CB8AC3E}">
        <p14:creationId xmlns:p14="http://schemas.microsoft.com/office/powerpoint/2010/main" val="410360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Observation Data</a:t>
            </a: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pic>
        <p:nvPicPr>
          <p:cNvPr id="5" name="Picture 4">
            <a:extLst>
              <a:ext uri="{FF2B5EF4-FFF2-40B4-BE49-F238E27FC236}">
                <a16:creationId xmlns:a16="http://schemas.microsoft.com/office/drawing/2014/main" id="{6939C963-9CB7-4619-92C5-D16B7694D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25" y="1133664"/>
            <a:ext cx="2782068" cy="331432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AA745C-9A04-4DEE-A68E-54AA453EB4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7133" y="1127758"/>
            <a:ext cx="4916347" cy="332023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D24DD7B-25CD-4359-B869-35D5616A666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36732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0C7EBA-AC47-4003-A9B4-247CDF3802F8}"/>
              </a:ext>
            </a:extLst>
          </p:cNvPr>
          <p:cNvGrpSpPr/>
          <p:nvPr/>
        </p:nvGrpSpPr>
        <p:grpSpPr>
          <a:xfrm>
            <a:off x="4924588" y="1283952"/>
            <a:ext cx="4039512" cy="2929127"/>
            <a:chOff x="4178656" y="141733"/>
            <a:chExt cx="2553784" cy="1851797"/>
          </a:xfrm>
        </p:grpSpPr>
        <p:pic>
          <p:nvPicPr>
            <p:cNvPr id="26" name="Picture 25">
              <a:extLst>
                <a:ext uri="{FF2B5EF4-FFF2-40B4-BE49-F238E27FC236}">
                  <a16:creationId xmlns:a16="http://schemas.microsoft.com/office/drawing/2014/main" id="{60A92A69-BBBB-42D2-BF92-2A4DA7E66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656" y="141733"/>
              <a:ext cx="1328738" cy="1851797"/>
            </a:xfrm>
            <a:prstGeom prst="rect">
              <a:avLst/>
            </a:prstGeom>
          </p:spPr>
        </p:pic>
        <p:pic>
          <p:nvPicPr>
            <p:cNvPr id="27" name="Picture 26">
              <a:extLst>
                <a:ext uri="{FF2B5EF4-FFF2-40B4-BE49-F238E27FC236}">
                  <a16:creationId xmlns:a16="http://schemas.microsoft.com/office/drawing/2014/main" id="{1E96C70E-CC17-49BE-8684-1E962D0B4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394" y="191500"/>
              <a:ext cx="1225046" cy="1802030"/>
            </a:xfrm>
            <a:prstGeom prst="rect">
              <a:avLst/>
            </a:prstGeom>
          </p:spPr>
        </p:pic>
      </p:grpSp>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Modeling Strategy</a:t>
            </a: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892040"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defRPr/>
            </a:pPr>
            <a:r>
              <a:rPr lang="en-US" sz="1600" b="1" kern="0" dirty="0">
                <a:solidFill>
                  <a:schemeClr val="tx1"/>
                </a:solidFill>
                <a:latin typeface="Arial" pitchFamily="34" charset="0"/>
                <a:ea typeface="+mn-ea"/>
                <a:cs typeface="Arial" pitchFamily="34" charset="0"/>
                <a:sym typeface="Arial Bold" charset="0"/>
              </a:rPr>
              <a:t>Ensemble approach to parameter estimation and uncertainty quantification. (PEST++ </a:t>
            </a:r>
            <a:r>
              <a:rPr lang="en-US" sz="1600" b="1" kern="0" dirty="0" err="1">
                <a:solidFill>
                  <a:schemeClr val="tx1"/>
                </a:solidFill>
                <a:latin typeface="Arial" pitchFamily="34" charset="0"/>
                <a:ea typeface="+mn-ea"/>
                <a:cs typeface="Arial" pitchFamily="34" charset="0"/>
                <a:sym typeface="Arial Bold" charset="0"/>
              </a:rPr>
              <a:t>iES</a:t>
            </a:r>
            <a:r>
              <a:rPr lang="en-US" sz="1600" b="1" kern="0" dirty="0">
                <a:solidFill>
                  <a:schemeClr val="tx1"/>
                </a:solidFill>
                <a:latin typeface="Arial" pitchFamily="34" charset="0"/>
                <a:ea typeface="+mn-ea"/>
                <a:cs typeface="Arial" pitchFamily="34" charset="0"/>
                <a:sym typeface="Arial Bold" charset="0"/>
              </a:rPr>
              <a:t>)</a:t>
            </a:r>
          </a:p>
          <a:p>
            <a:pPr marL="39688">
              <a:spcBef>
                <a:spcPts val="600"/>
              </a:spcBef>
              <a:defRPr/>
            </a:pPr>
            <a:r>
              <a:rPr lang="en-US" sz="1600" b="1" kern="0" dirty="0">
                <a:latin typeface="Arial" pitchFamily="34" charset="0"/>
                <a:cs typeface="Arial" pitchFamily="34" charset="0"/>
                <a:sym typeface="Arial Bold" charset="0"/>
              </a:rPr>
              <a:t>Draw model realizations from purposefully-wide prior parameter distributions </a:t>
            </a:r>
            <a:r>
              <a:rPr lang="en-US" sz="1200" b="1" kern="0" dirty="0">
                <a:latin typeface="Arial" pitchFamily="34" charset="0"/>
                <a:cs typeface="Arial" pitchFamily="34" charset="0"/>
                <a:sym typeface="Arial Bold" charset="0"/>
              </a:rPr>
              <a:t>(all multipliers)</a:t>
            </a:r>
          </a:p>
          <a:p>
            <a:pPr marL="39688">
              <a:spcBef>
                <a:spcPts val="600"/>
              </a:spcBef>
              <a:defRPr/>
            </a:pPr>
            <a:r>
              <a:rPr lang="en-US" sz="1600" b="1" kern="0" dirty="0">
                <a:latin typeface="Arial" pitchFamily="34" charset="0"/>
                <a:cs typeface="Arial" pitchFamily="34" charset="0"/>
                <a:sym typeface="Arial Bold" charset="0"/>
              </a:rPr>
              <a:t>Define likelihood function with percent contribution to initial phi by observation group</a:t>
            </a:r>
          </a:p>
          <a:p>
            <a:pPr marL="39688">
              <a:spcBef>
                <a:spcPts val="600"/>
              </a:spcBef>
              <a:defRPr/>
            </a:pPr>
            <a:r>
              <a:rPr lang="en-US" sz="1600" b="1" kern="0" dirty="0">
                <a:latin typeface="Arial" pitchFamily="34" charset="0"/>
                <a:cs typeface="Arial" pitchFamily="34" charset="0"/>
                <a:sym typeface="Arial Bold" charset="0"/>
              </a:rPr>
              <a:t>Judge posterior ensemble based on ability to bracket important observations </a:t>
            </a:r>
            <a:r>
              <a:rPr lang="en-US" sz="1200" b="1" kern="0" dirty="0">
                <a:latin typeface="Arial" pitchFamily="34" charset="0"/>
                <a:cs typeface="Arial" pitchFamily="34" charset="0"/>
                <a:sym typeface="Arial Bold" charset="0"/>
              </a:rPr>
              <a:t>(objective) </a:t>
            </a:r>
            <a:r>
              <a:rPr lang="en-US" sz="1600" b="1" kern="0" dirty="0">
                <a:latin typeface="Arial" pitchFamily="34" charset="0"/>
                <a:cs typeface="Arial" pitchFamily="34" charset="0"/>
                <a:sym typeface="Arial Bold" charset="0"/>
              </a:rPr>
              <a:t>and whether spread of parameters and simulated equivalents retain appropriate levels of uncertainty </a:t>
            </a:r>
            <a:r>
              <a:rPr lang="en-US" sz="1200" b="1" kern="0" dirty="0">
                <a:latin typeface="Arial" pitchFamily="34" charset="0"/>
                <a:cs typeface="Arial" pitchFamily="34" charset="0"/>
                <a:sym typeface="Arial Bold" charset="0"/>
              </a:rPr>
              <a:t>(subjective)</a:t>
            </a:r>
          </a:p>
          <a:p>
            <a:pPr marL="39688">
              <a:spcBef>
                <a:spcPts val="600"/>
              </a:spcBef>
              <a:defRPr/>
            </a:pPr>
            <a:r>
              <a:rPr lang="en-US" sz="1600" b="1" kern="0" dirty="0">
                <a:latin typeface="Arial" pitchFamily="34" charset="0"/>
                <a:cs typeface="Arial" pitchFamily="34" charset="0"/>
                <a:sym typeface="Arial Bold" charset="0"/>
              </a:rPr>
              <a:t>In general: Over-parameterize and under-fit</a:t>
            </a: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sp>
        <p:nvSpPr>
          <p:cNvPr id="15" name="TextBox 14">
            <a:extLst>
              <a:ext uri="{FF2B5EF4-FFF2-40B4-BE49-F238E27FC236}">
                <a16:creationId xmlns:a16="http://schemas.microsoft.com/office/drawing/2014/main" id="{ED2BC771-0B40-47E9-A748-AE5EC1F549FE}"/>
              </a:ext>
            </a:extLst>
          </p:cNvPr>
          <p:cNvSpPr txBox="1"/>
          <p:nvPr/>
        </p:nvSpPr>
        <p:spPr>
          <a:xfrm>
            <a:off x="6233873" y="4634642"/>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spTree>
    <p:extLst>
      <p:ext uri="{BB962C8B-B14F-4D97-AF65-F5344CB8AC3E}">
        <p14:creationId xmlns:p14="http://schemas.microsoft.com/office/powerpoint/2010/main" val="11285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The GULF Model</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Parameter Distributions</a:t>
            </a:r>
            <a:endParaRPr lang="en-US" sz="1400" b="1" kern="0" dirty="0">
              <a:solidFill>
                <a:schemeClr val="tx1"/>
              </a:solidFill>
              <a:latin typeface="Arial" pitchFamily="34" charset="0"/>
              <a:ea typeface="+mn-ea"/>
              <a:cs typeface="Arial" pitchFamily="34" charset="0"/>
              <a:sym typeface="Arial Bold" charset="0"/>
            </a:endParaRPr>
          </a:p>
        </p:txBody>
      </p:sp>
      <p:pic>
        <p:nvPicPr>
          <p:cNvPr id="12" name="Picture 11">
            <a:extLst>
              <a:ext uri="{FF2B5EF4-FFF2-40B4-BE49-F238E27FC236}">
                <a16:creationId xmlns:a16="http://schemas.microsoft.com/office/drawing/2014/main" id="{C30996D3-6CE8-4480-9001-7BAD8C34D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90" y="941109"/>
            <a:ext cx="3935203" cy="4065344"/>
          </a:xfrm>
          <a:prstGeom prst="rect">
            <a:avLst/>
          </a:prstGeom>
        </p:spPr>
      </p:pic>
      <p:sp>
        <p:nvSpPr>
          <p:cNvPr id="16" name="TextBox 15">
            <a:extLst>
              <a:ext uri="{FF2B5EF4-FFF2-40B4-BE49-F238E27FC236}">
                <a16:creationId xmlns:a16="http://schemas.microsoft.com/office/drawing/2014/main" id="{2842EAD0-B1AF-4BBE-851A-2E28C702D7B1}"/>
              </a:ext>
            </a:extLst>
          </p:cNvPr>
          <p:cNvSpPr txBox="1"/>
          <p:nvPr/>
        </p:nvSpPr>
        <p:spPr>
          <a:xfrm>
            <a:off x="6233873" y="4829124"/>
            <a:ext cx="2880360" cy="276999"/>
          </a:xfrm>
          <a:prstGeom prst="rect">
            <a:avLst/>
          </a:prstGeom>
          <a:noFill/>
        </p:spPr>
        <p:txBody>
          <a:bodyPr wrap="square" rtlCol="0">
            <a:spAutoFit/>
          </a:bodyPr>
          <a:lstStyle/>
          <a:p>
            <a:r>
              <a:rPr lang="en-US" sz="1200" dirty="0">
                <a:solidFill>
                  <a:srgbClr val="FF0000"/>
                </a:solidFill>
              </a:rPr>
              <a:t>USGS Provisional Data: Subject to Revision</a:t>
            </a:r>
          </a:p>
        </p:txBody>
      </p:sp>
      <p:grpSp>
        <p:nvGrpSpPr>
          <p:cNvPr id="4" name="Group 3">
            <a:extLst>
              <a:ext uri="{FF2B5EF4-FFF2-40B4-BE49-F238E27FC236}">
                <a16:creationId xmlns:a16="http://schemas.microsoft.com/office/drawing/2014/main" id="{930388B1-8EB2-47F2-A58B-51E3837EDF46}"/>
              </a:ext>
            </a:extLst>
          </p:cNvPr>
          <p:cNvGrpSpPr/>
          <p:nvPr/>
        </p:nvGrpSpPr>
        <p:grpSpPr>
          <a:xfrm>
            <a:off x="4138212" y="0"/>
            <a:ext cx="4808762" cy="5058559"/>
            <a:chOff x="4138212" y="0"/>
            <a:chExt cx="4808762" cy="5058559"/>
          </a:xfrm>
        </p:grpSpPr>
        <p:pic>
          <p:nvPicPr>
            <p:cNvPr id="5" name="Picture 4">
              <a:extLst>
                <a:ext uri="{FF2B5EF4-FFF2-40B4-BE49-F238E27FC236}">
                  <a16:creationId xmlns:a16="http://schemas.microsoft.com/office/drawing/2014/main" id="{5521F52E-7F55-4FCE-A5B8-0480FD1FDC2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138212" y="0"/>
              <a:ext cx="1855997" cy="5058559"/>
            </a:xfrm>
            <a:prstGeom prst="rect">
              <a:avLst/>
            </a:prstGeom>
          </p:spPr>
        </p:pic>
        <p:pic>
          <p:nvPicPr>
            <p:cNvPr id="9" name="Picture 8">
              <a:extLst>
                <a:ext uri="{FF2B5EF4-FFF2-40B4-BE49-F238E27FC236}">
                  <a16:creationId xmlns:a16="http://schemas.microsoft.com/office/drawing/2014/main" id="{D2B0CBAA-ED58-493A-A2A6-806C607CC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396" y="541421"/>
              <a:ext cx="2894018" cy="941108"/>
            </a:xfrm>
            <a:prstGeom prst="rect">
              <a:avLst/>
            </a:prstGeom>
          </p:spPr>
        </p:pic>
        <p:pic>
          <p:nvPicPr>
            <p:cNvPr id="11" name="Picture 10">
              <a:extLst>
                <a:ext uri="{FF2B5EF4-FFF2-40B4-BE49-F238E27FC236}">
                  <a16:creationId xmlns:a16="http://schemas.microsoft.com/office/drawing/2014/main" id="{613FF190-16D1-41A3-91D5-072FF5560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702" y="2204076"/>
              <a:ext cx="2889712" cy="960260"/>
            </a:xfrm>
            <a:prstGeom prst="rect">
              <a:avLst/>
            </a:prstGeom>
          </p:spPr>
        </p:pic>
        <p:pic>
          <p:nvPicPr>
            <p:cNvPr id="15" name="Picture 14">
              <a:extLst>
                <a:ext uri="{FF2B5EF4-FFF2-40B4-BE49-F238E27FC236}">
                  <a16:creationId xmlns:a16="http://schemas.microsoft.com/office/drawing/2014/main" id="{65BF3077-75C1-43BB-9764-BA1D4D9CF4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078" y="3888879"/>
              <a:ext cx="2943896" cy="960260"/>
            </a:xfrm>
            <a:prstGeom prst="rect">
              <a:avLst/>
            </a:prstGeom>
          </p:spPr>
        </p:pic>
        <p:sp>
          <p:nvSpPr>
            <p:cNvPr id="2" name="TextBox 1">
              <a:extLst>
                <a:ext uri="{FF2B5EF4-FFF2-40B4-BE49-F238E27FC236}">
                  <a16:creationId xmlns:a16="http://schemas.microsoft.com/office/drawing/2014/main" id="{08253DB6-1266-4F32-A838-3D6177A2A6B7}"/>
                </a:ext>
              </a:extLst>
            </p:cNvPr>
            <p:cNvSpPr txBox="1"/>
            <p:nvPr/>
          </p:nvSpPr>
          <p:spPr>
            <a:xfrm>
              <a:off x="6109607" y="300818"/>
              <a:ext cx="1341120" cy="230832"/>
            </a:xfrm>
            <a:prstGeom prst="rect">
              <a:avLst/>
            </a:prstGeom>
            <a:noFill/>
          </p:spPr>
          <p:txBody>
            <a:bodyPr wrap="square" rtlCol="0">
              <a:spAutoFit/>
            </a:bodyPr>
            <a:lstStyle/>
            <a:p>
              <a:r>
                <a:rPr lang="en-US" sz="900" dirty="0"/>
                <a:t>Domain Scale Multiplier</a:t>
              </a:r>
            </a:p>
          </p:txBody>
        </p:sp>
        <p:sp>
          <p:nvSpPr>
            <p:cNvPr id="10" name="TextBox 9">
              <a:extLst>
                <a:ext uri="{FF2B5EF4-FFF2-40B4-BE49-F238E27FC236}">
                  <a16:creationId xmlns:a16="http://schemas.microsoft.com/office/drawing/2014/main" id="{D0E26268-B98D-4AAB-9AFE-AB1715F8F8C2}"/>
                </a:ext>
              </a:extLst>
            </p:cNvPr>
            <p:cNvSpPr txBox="1"/>
            <p:nvPr/>
          </p:nvSpPr>
          <p:spPr>
            <a:xfrm>
              <a:off x="7554027" y="300818"/>
              <a:ext cx="1341120" cy="230832"/>
            </a:xfrm>
            <a:prstGeom prst="rect">
              <a:avLst/>
            </a:prstGeom>
            <a:noFill/>
          </p:spPr>
          <p:txBody>
            <a:bodyPr wrap="square" rtlCol="0">
              <a:spAutoFit/>
            </a:bodyPr>
            <a:lstStyle/>
            <a:p>
              <a:r>
                <a:rPr lang="en-US" sz="900" dirty="0"/>
                <a:t>Pilot Point Multipliers</a:t>
              </a:r>
            </a:p>
          </p:txBody>
        </p:sp>
        <p:sp>
          <p:nvSpPr>
            <p:cNvPr id="13" name="TextBox 12">
              <a:extLst>
                <a:ext uri="{FF2B5EF4-FFF2-40B4-BE49-F238E27FC236}">
                  <a16:creationId xmlns:a16="http://schemas.microsoft.com/office/drawing/2014/main" id="{26DCD059-E6BA-4073-83C5-132F70E0ACFD}"/>
                </a:ext>
              </a:extLst>
            </p:cNvPr>
            <p:cNvSpPr txBox="1"/>
            <p:nvPr/>
          </p:nvSpPr>
          <p:spPr>
            <a:xfrm>
              <a:off x="6109607" y="1958350"/>
              <a:ext cx="1341120" cy="230832"/>
            </a:xfrm>
            <a:prstGeom prst="rect">
              <a:avLst/>
            </a:prstGeom>
            <a:noFill/>
          </p:spPr>
          <p:txBody>
            <a:bodyPr wrap="square" rtlCol="0">
              <a:spAutoFit/>
            </a:bodyPr>
            <a:lstStyle/>
            <a:p>
              <a:r>
                <a:rPr lang="en-US" sz="900" dirty="0"/>
                <a:t>Domain Scale Multiplier</a:t>
              </a:r>
            </a:p>
          </p:txBody>
        </p:sp>
        <p:sp>
          <p:nvSpPr>
            <p:cNvPr id="14" name="TextBox 13">
              <a:extLst>
                <a:ext uri="{FF2B5EF4-FFF2-40B4-BE49-F238E27FC236}">
                  <a16:creationId xmlns:a16="http://schemas.microsoft.com/office/drawing/2014/main" id="{67AB8BE2-3C7D-4A65-A409-360E00526BAD}"/>
                </a:ext>
              </a:extLst>
            </p:cNvPr>
            <p:cNvSpPr txBox="1"/>
            <p:nvPr/>
          </p:nvSpPr>
          <p:spPr>
            <a:xfrm>
              <a:off x="7554027" y="1958350"/>
              <a:ext cx="1341120" cy="230832"/>
            </a:xfrm>
            <a:prstGeom prst="rect">
              <a:avLst/>
            </a:prstGeom>
            <a:noFill/>
          </p:spPr>
          <p:txBody>
            <a:bodyPr wrap="square" rtlCol="0">
              <a:spAutoFit/>
            </a:bodyPr>
            <a:lstStyle/>
            <a:p>
              <a:r>
                <a:rPr lang="en-US" sz="900" dirty="0"/>
                <a:t>Pilot Point Multipliers</a:t>
              </a:r>
            </a:p>
          </p:txBody>
        </p:sp>
        <p:sp>
          <p:nvSpPr>
            <p:cNvPr id="17" name="TextBox 16">
              <a:extLst>
                <a:ext uri="{FF2B5EF4-FFF2-40B4-BE49-F238E27FC236}">
                  <a16:creationId xmlns:a16="http://schemas.microsoft.com/office/drawing/2014/main" id="{74E7C32A-697C-4EE2-94E0-1880B8E1D423}"/>
                </a:ext>
              </a:extLst>
            </p:cNvPr>
            <p:cNvSpPr txBox="1"/>
            <p:nvPr/>
          </p:nvSpPr>
          <p:spPr>
            <a:xfrm>
              <a:off x="6152181" y="3635533"/>
              <a:ext cx="1341120" cy="230832"/>
            </a:xfrm>
            <a:prstGeom prst="rect">
              <a:avLst/>
            </a:prstGeom>
            <a:noFill/>
          </p:spPr>
          <p:txBody>
            <a:bodyPr wrap="square" rtlCol="0">
              <a:spAutoFit/>
            </a:bodyPr>
            <a:lstStyle/>
            <a:p>
              <a:r>
                <a:rPr lang="en-US" sz="900" dirty="0"/>
                <a:t>Domain Scale Multiplier</a:t>
              </a:r>
            </a:p>
          </p:txBody>
        </p:sp>
        <p:sp>
          <p:nvSpPr>
            <p:cNvPr id="18" name="TextBox 17">
              <a:extLst>
                <a:ext uri="{FF2B5EF4-FFF2-40B4-BE49-F238E27FC236}">
                  <a16:creationId xmlns:a16="http://schemas.microsoft.com/office/drawing/2014/main" id="{44995634-F6BA-4A8C-9E34-6B48EBE1601A}"/>
                </a:ext>
              </a:extLst>
            </p:cNvPr>
            <p:cNvSpPr txBox="1"/>
            <p:nvPr/>
          </p:nvSpPr>
          <p:spPr>
            <a:xfrm>
              <a:off x="7596601" y="3635533"/>
              <a:ext cx="1341120" cy="230832"/>
            </a:xfrm>
            <a:prstGeom prst="rect">
              <a:avLst/>
            </a:prstGeom>
            <a:noFill/>
          </p:spPr>
          <p:txBody>
            <a:bodyPr wrap="square" rtlCol="0">
              <a:spAutoFit/>
            </a:bodyPr>
            <a:lstStyle/>
            <a:p>
              <a:r>
                <a:rPr lang="en-US" sz="900" dirty="0"/>
                <a:t>Pilot Point Multipliers</a:t>
              </a:r>
            </a:p>
          </p:txBody>
        </p:sp>
      </p:grpSp>
    </p:spTree>
    <p:extLst>
      <p:ext uri="{BB962C8B-B14F-4D97-AF65-F5344CB8AC3E}">
        <p14:creationId xmlns:p14="http://schemas.microsoft.com/office/powerpoint/2010/main" val="63665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bwMode="auto">
          <a:xfrm>
            <a:off x="135390" y="141733"/>
            <a:ext cx="8811584" cy="799376"/>
          </a:xfrm>
          <a:prstGeom prst="rect">
            <a:avLst/>
          </a:prstGeom>
          <a:noFill/>
          <a:ln w="12700">
            <a:noFill/>
            <a:miter lim="800000"/>
            <a:headEnd/>
            <a:tailEnd/>
          </a:ln>
          <a:effectLst/>
        </p:spPr>
        <p:txBody>
          <a:bodyPr lIns="50800" tIns="50800" rIns="90488" bIns="50800" anchor="t">
            <a:prstTxWarp prst="textNoShape">
              <a:avLst/>
            </a:prstTxWarp>
          </a:bodyPr>
          <a:lstStyle/>
          <a:p>
            <a:pPr marL="39688">
              <a:spcBef>
                <a:spcPts val="600"/>
              </a:spcBef>
              <a:spcAft>
                <a:spcPts val="0"/>
              </a:spcAft>
              <a:defRPr/>
            </a:pPr>
            <a:r>
              <a:rPr lang="en-US" sz="2200" b="1" kern="0" dirty="0">
                <a:latin typeface="Arial" pitchFamily="34" charset="0"/>
                <a:cs typeface="Arial" pitchFamily="34" charset="0"/>
                <a:sym typeface="Arial Bold" charset="0"/>
              </a:rPr>
              <a:t>Script-based model development</a:t>
            </a:r>
            <a:br>
              <a:rPr lang="en-US" sz="2200" b="1" kern="0" dirty="0">
                <a:latin typeface="Arial" pitchFamily="34" charset="0"/>
                <a:cs typeface="Arial" pitchFamily="34" charset="0"/>
                <a:sym typeface="Arial Bold" charset="0"/>
              </a:rPr>
            </a:br>
            <a:r>
              <a:rPr lang="en-US" b="1" i="1" kern="0" dirty="0">
                <a:latin typeface="Arial" pitchFamily="34" charset="0"/>
                <a:cs typeface="Arial" pitchFamily="34" charset="0"/>
                <a:sym typeface="Arial Bold" charset="0"/>
              </a:rPr>
              <a:t>Risk vs. Certainty</a:t>
            </a:r>
          </a:p>
          <a:p>
            <a:pPr marL="39688">
              <a:spcBef>
                <a:spcPts val="600"/>
              </a:spcBef>
              <a:spcAft>
                <a:spcPts val="0"/>
              </a:spcAft>
              <a:defRPr/>
            </a:pPr>
            <a:endParaRPr lang="en-US" sz="22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endParaRPr lang="en-US" sz="14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496888" lvl="1">
              <a:spcBef>
                <a:spcPts val="600"/>
              </a:spcBef>
              <a:spcAft>
                <a:spcPts val="60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  </a:t>
            </a:r>
          </a:p>
        </p:txBody>
      </p:sp>
      <p:sp>
        <p:nvSpPr>
          <p:cNvPr id="4" name="Subtitle 2"/>
          <p:cNvSpPr txBox="1">
            <a:spLocks/>
          </p:cNvSpPr>
          <p:nvPr/>
        </p:nvSpPr>
        <p:spPr bwMode="auto">
          <a:xfrm>
            <a:off x="304800" y="1009141"/>
            <a:ext cx="4465556" cy="3531993"/>
          </a:xfrm>
          <a:prstGeom prst="rect">
            <a:avLst/>
          </a:prstGeom>
          <a:noFill/>
          <a:ln w="12700">
            <a:noFill/>
            <a:miter lim="800000"/>
            <a:headEnd/>
            <a:tailEnd/>
          </a:ln>
          <a:effectLst/>
        </p:spPr>
        <p:txBody>
          <a:bodyPr wrap="square" lIns="50800" tIns="50800" rIns="90488" bIns="50800">
            <a:prstTxWarp prst="textNoShape">
              <a:avLst/>
            </a:prstTxWarp>
          </a:bodyPr>
          <a:lstStyle/>
          <a:p>
            <a:pPr marL="39688">
              <a:spcBef>
                <a:spcPts val="600"/>
              </a:spcBef>
              <a:spcAft>
                <a:spcPts val="0"/>
              </a:spcAft>
              <a:defRPr/>
            </a:pPr>
            <a:r>
              <a:rPr lang="en-US" sz="1600" b="1" kern="0" dirty="0">
                <a:solidFill>
                  <a:schemeClr val="tx1"/>
                </a:solidFill>
                <a:latin typeface="Arial" pitchFamily="34" charset="0"/>
                <a:ea typeface="+mn-ea"/>
                <a:cs typeface="Arial" pitchFamily="34" charset="0"/>
                <a:sym typeface="Arial Bold" charset="0"/>
              </a:rPr>
              <a:t>From “The Nature and Art of Workmanship” - David Pye (1968)</a:t>
            </a:r>
          </a:p>
          <a:p>
            <a:pPr marL="39688">
              <a:spcBef>
                <a:spcPts val="600"/>
              </a:spcBef>
              <a:spcAft>
                <a:spcPts val="0"/>
              </a:spcAft>
              <a:defRPr/>
            </a:pPr>
            <a:endParaRPr lang="en-US" sz="1600" b="1" kern="0" dirty="0">
              <a:solidFill>
                <a:schemeClr val="tx1"/>
              </a:solidFill>
              <a:latin typeface="Arial" pitchFamily="34" charset="0"/>
              <a:ea typeface="+mn-ea"/>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The most typical and familiar example of the workmanship of risk is writing with a pen, and of the workmanship of certainty, modern printing…</a:t>
            </a:r>
          </a:p>
          <a:p>
            <a:pPr marL="39688">
              <a:spcBef>
                <a:spcPts val="600"/>
              </a:spcBef>
              <a:spcAft>
                <a:spcPts val="0"/>
              </a:spcAft>
              <a:defRPr/>
            </a:pPr>
            <a:endParaRPr lang="en-US" sz="1400" i="1" kern="0" dirty="0">
              <a:latin typeface="Arial" pitchFamily="34" charset="0"/>
              <a:cs typeface="Arial" pitchFamily="34" charset="0"/>
              <a:sym typeface="Arial Bold" charset="0"/>
            </a:endParaRPr>
          </a:p>
          <a:p>
            <a:pPr marL="39688">
              <a:spcBef>
                <a:spcPts val="600"/>
              </a:spcBef>
              <a:spcAft>
                <a:spcPts val="0"/>
              </a:spcAft>
              <a:defRPr/>
            </a:pPr>
            <a:r>
              <a:rPr lang="en-US" sz="1400" i="1" kern="0" dirty="0">
                <a:latin typeface="Arial" pitchFamily="34" charset="0"/>
                <a:cs typeface="Arial" pitchFamily="34" charset="0"/>
                <a:sym typeface="Arial Bold" charset="0"/>
              </a:rPr>
              <a:t>…But all this judgment, dexterity and care has been concentrated and stored up before the actual printing starts. Once it does start, the stored up capital is drawn on and the newspapers come pouring out in an absolutely predetermined form with no possibility of variation between them…</a:t>
            </a:r>
          </a:p>
          <a:p>
            <a:pPr marL="39688">
              <a:spcBef>
                <a:spcPts val="600"/>
              </a:spcBef>
              <a:spcAft>
                <a:spcPts val="0"/>
              </a:spcAft>
              <a:defRPr/>
            </a:pPr>
            <a:endParaRPr lang="en-US" sz="1600" i="1" kern="0" dirty="0">
              <a:latin typeface="Arial" pitchFamily="34" charset="0"/>
              <a:cs typeface="Arial" pitchFamily="34" charset="0"/>
              <a:sym typeface="Arial Bold" charset="0"/>
            </a:endParaRPr>
          </a:p>
          <a:p>
            <a:pPr marL="39688">
              <a:spcBef>
                <a:spcPts val="600"/>
              </a:spcBef>
              <a:defRPr/>
            </a:pPr>
            <a:endParaRPr lang="en-US" sz="1600" b="1" kern="0" dirty="0">
              <a:solidFill>
                <a:schemeClr val="tx1"/>
              </a:solidFill>
              <a:latin typeface="Arial" pitchFamily="34" charset="0"/>
              <a:ea typeface="+mn-ea"/>
              <a:cs typeface="Arial" pitchFamily="34" charset="0"/>
              <a:sym typeface="Arial Bold" charset="0"/>
            </a:endParaRPr>
          </a:p>
        </p:txBody>
      </p:sp>
      <p:grpSp>
        <p:nvGrpSpPr>
          <p:cNvPr id="2" name="Group 1">
            <a:extLst>
              <a:ext uri="{FF2B5EF4-FFF2-40B4-BE49-F238E27FC236}">
                <a16:creationId xmlns:a16="http://schemas.microsoft.com/office/drawing/2014/main" id="{98365B79-C07D-4C6B-BD38-58E084E325FF}"/>
              </a:ext>
            </a:extLst>
          </p:cNvPr>
          <p:cNvGrpSpPr/>
          <p:nvPr/>
        </p:nvGrpSpPr>
        <p:grpSpPr>
          <a:xfrm>
            <a:off x="4910200" y="1118236"/>
            <a:ext cx="3981628" cy="2041178"/>
            <a:chOff x="4857572" y="1097251"/>
            <a:chExt cx="3981628" cy="2041178"/>
          </a:xfrm>
        </p:grpSpPr>
        <p:pic>
          <p:nvPicPr>
            <p:cNvPr id="6" name="Picture 5">
              <a:extLst>
                <a:ext uri="{FF2B5EF4-FFF2-40B4-BE49-F238E27FC236}">
                  <a16:creationId xmlns:a16="http://schemas.microsoft.com/office/drawing/2014/main" id="{C330565B-DBC7-4156-B25C-2C323621E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804" y="1097251"/>
              <a:ext cx="2273396" cy="204117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FAC99A5-CCD2-4C96-B86A-1F8E79352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572" y="1097251"/>
              <a:ext cx="1513242" cy="2041178"/>
            </a:xfrm>
            <a:prstGeom prst="rect">
              <a:avLst/>
            </a:prstGeom>
            <a:ln>
              <a:noFill/>
            </a:ln>
            <a:effectLst>
              <a:outerShdw blurRad="292100" dist="139700" dir="2700000" algn="tl" rotWithShape="0">
                <a:srgbClr val="333333">
                  <a:alpha val="65000"/>
                </a:srgbClr>
              </a:outerShdw>
            </a:effectLst>
          </p:spPr>
        </p:pic>
      </p:grpSp>
      <p:pic>
        <p:nvPicPr>
          <p:cNvPr id="7" name="Picture 6">
            <a:extLst>
              <a:ext uri="{FF2B5EF4-FFF2-40B4-BE49-F238E27FC236}">
                <a16:creationId xmlns:a16="http://schemas.microsoft.com/office/drawing/2014/main" id="{B9AE9B83-BBAF-D6D1-0679-4472A0FDC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501" y="3664364"/>
            <a:ext cx="1650640" cy="133740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DF3ED8C-B6A3-0ACD-029B-5B6CD6838A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515" y="3336541"/>
            <a:ext cx="2197685" cy="1694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28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4846</TotalTime>
  <Words>3395</Words>
  <Application>Microsoft Office PowerPoint</Application>
  <PresentationFormat>On-screen Show (16:9)</PresentationFormat>
  <Paragraphs>355</Paragraphs>
  <Slides>25</Slides>
  <Notes>21</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25</vt:i4>
      </vt:variant>
    </vt:vector>
  </HeadingPairs>
  <TitlesOfParts>
    <vt:vector size="33" baseType="lpstr">
      <vt:lpstr>Arial</vt:lpstr>
      <vt:lpstr>Calibri</vt:lpstr>
      <vt:lpstr>Cambria Math</vt:lpstr>
      <vt:lpstr>Times New Roman</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PK</dc:creator>
  <cp:lastModifiedBy>Knight, Jacob E</cp:lastModifiedBy>
  <cp:revision>9</cp:revision>
  <dcterms:created xsi:type="dcterms:W3CDTF">2015-03-10T12:14:06Z</dcterms:created>
  <dcterms:modified xsi:type="dcterms:W3CDTF">2024-04-04T20:31:31Z</dcterms:modified>
</cp:coreProperties>
</file>